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7" r:id="rId2"/>
    <p:sldId id="323" r:id="rId3"/>
    <p:sldId id="324" r:id="rId4"/>
    <p:sldId id="326" r:id="rId5"/>
    <p:sldId id="277" r:id="rId6"/>
    <p:sldId id="32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79FEB-3214-4781-B7EE-2F358DC906D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0D1DE-0B1B-4B15-927D-D0D0E5695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6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1361472c7d8_0_1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1361472c7d8_0_1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198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1361472c7d8_0_2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1361472c7d8_0_2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404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1361472c7d8_0_2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1361472c7d8_0_2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977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1361472c7d8_0_2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" name="Google Shape;2454;g1361472c7d8_0_2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g1361472c7d8_0_3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5" name="Google Shape;2765;g1361472c7d8_0_3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22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49467" y="2872733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8671867" y="-839633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8000" y="875333"/>
            <a:ext cx="9376000" cy="31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204000" y="4165235"/>
            <a:ext cx="58120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-31233" y="5120067"/>
            <a:ext cx="12237233" cy="1738000"/>
            <a:chOff x="-23425" y="3840050"/>
            <a:chExt cx="9177925" cy="1303500"/>
          </a:xfrm>
        </p:grpSpPr>
        <p:sp>
          <p:nvSpPr>
            <p:cNvPr id="15" name="Google Shape;15;p2"/>
            <p:cNvSpPr/>
            <p:nvPr/>
          </p:nvSpPr>
          <p:spPr>
            <a:xfrm>
              <a:off x="-23425" y="3840050"/>
              <a:ext cx="9177900" cy="130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" name="Google Shape;16;p2"/>
            <p:cNvGrpSpPr/>
            <p:nvPr/>
          </p:nvGrpSpPr>
          <p:grpSpPr>
            <a:xfrm>
              <a:off x="0" y="4823700"/>
              <a:ext cx="319800" cy="319800"/>
              <a:chOff x="0" y="0"/>
              <a:chExt cx="319800" cy="3198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0" y="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59900" y="15990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 flipH="1">
              <a:off x="8834700" y="4823700"/>
              <a:ext cx="319800" cy="319800"/>
              <a:chOff x="0" y="0"/>
              <a:chExt cx="319800" cy="3198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0" y="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59900" y="15990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2" name="Google Shape;22;p2"/>
            <p:cNvCxnSpPr/>
            <p:nvPr/>
          </p:nvCxnSpPr>
          <p:spPr>
            <a:xfrm>
              <a:off x="-12775" y="3844325"/>
              <a:ext cx="9160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" name="Google Shape;23;p2"/>
          <p:cNvGrpSpPr/>
          <p:nvPr/>
        </p:nvGrpSpPr>
        <p:grpSpPr>
          <a:xfrm>
            <a:off x="-299967" y="0"/>
            <a:ext cx="12792000" cy="426400"/>
            <a:chOff x="0" y="0"/>
            <a:chExt cx="9594000" cy="319800"/>
          </a:xfrm>
        </p:grpSpPr>
        <p:sp>
          <p:nvSpPr>
            <p:cNvPr id="24" name="Google Shape;24;p2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19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79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119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439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758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78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398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718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038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357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677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97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317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637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956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276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596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16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36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55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875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195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515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35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154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474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794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114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434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39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59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279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599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918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38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558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878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198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517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37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157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477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797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116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436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756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076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396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715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035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355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675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995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314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634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8954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9274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55865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0779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15" name="Google Shape;515;p11"/>
          <p:cNvSpPr txBox="1">
            <a:spLocks noGrp="1"/>
          </p:cNvSpPr>
          <p:nvPr>
            <p:ph type="subTitle" idx="1"/>
          </p:nvPr>
        </p:nvSpPr>
        <p:spPr>
          <a:xfrm>
            <a:off x="2469433" y="3730083"/>
            <a:ext cx="72532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16" name="Google Shape;516;p11"/>
          <p:cNvSpPr/>
          <p:nvPr/>
        </p:nvSpPr>
        <p:spPr>
          <a:xfrm>
            <a:off x="-809583" y="2568400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7" name="Google Shape;517;p11"/>
          <p:cNvSpPr/>
          <p:nvPr/>
        </p:nvSpPr>
        <p:spPr>
          <a:xfrm>
            <a:off x="8297367" y="-1658333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18" name="Google Shape;518;p11"/>
          <p:cNvGrpSpPr/>
          <p:nvPr/>
        </p:nvGrpSpPr>
        <p:grpSpPr>
          <a:xfrm>
            <a:off x="0" y="-231400"/>
            <a:ext cx="426400" cy="7462000"/>
            <a:chOff x="0" y="0"/>
            <a:chExt cx="319800" cy="5596500"/>
          </a:xfrm>
        </p:grpSpPr>
        <p:sp>
          <p:nvSpPr>
            <p:cNvPr id="519" name="Google Shape;519;p11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54" name="Google Shape;554;p11"/>
          <p:cNvGrpSpPr/>
          <p:nvPr/>
        </p:nvGrpSpPr>
        <p:grpSpPr>
          <a:xfrm>
            <a:off x="961000" y="268928"/>
            <a:ext cx="10270000" cy="198800"/>
            <a:chOff x="731250" y="817850"/>
            <a:chExt cx="7702500" cy="149100"/>
          </a:xfrm>
        </p:grpSpPr>
        <p:cxnSp>
          <p:nvCxnSpPr>
            <p:cNvPr id="555" name="Google Shape;555;p11"/>
            <p:cNvCxnSpPr>
              <a:stCxn id="556" idx="6"/>
              <a:endCxn id="557" idx="2"/>
            </p:cNvCxnSpPr>
            <p:nvPr/>
          </p:nvCxnSpPr>
          <p:spPr>
            <a:xfrm>
              <a:off x="880350" y="892400"/>
              <a:ext cx="740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11"/>
            <p:cNvSpPr/>
            <p:nvPr/>
          </p:nvSpPr>
          <p:spPr>
            <a:xfrm>
              <a:off x="7312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2846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58" name="Google Shape;558;p11"/>
          <p:cNvGrpSpPr/>
          <p:nvPr/>
        </p:nvGrpSpPr>
        <p:grpSpPr>
          <a:xfrm>
            <a:off x="419100" y="5098900"/>
            <a:ext cx="11348000" cy="1759200"/>
            <a:chOff x="314325" y="3824175"/>
            <a:chExt cx="8511000" cy="1319400"/>
          </a:xfrm>
        </p:grpSpPr>
        <p:sp>
          <p:nvSpPr>
            <p:cNvPr id="559" name="Google Shape;559;p11"/>
            <p:cNvSpPr/>
            <p:nvPr/>
          </p:nvSpPr>
          <p:spPr>
            <a:xfrm>
              <a:off x="319800" y="3824175"/>
              <a:ext cx="8504400" cy="131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60" name="Google Shape;560;p11"/>
            <p:cNvCxnSpPr/>
            <p:nvPr/>
          </p:nvCxnSpPr>
          <p:spPr>
            <a:xfrm>
              <a:off x="314325" y="3828450"/>
              <a:ext cx="8511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1" name="Google Shape;561;p11"/>
          <p:cNvGrpSpPr/>
          <p:nvPr/>
        </p:nvGrpSpPr>
        <p:grpSpPr>
          <a:xfrm rot="10800000" flipH="1">
            <a:off x="11765600" y="-231400"/>
            <a:ext cx="426400" cy="7462000"/>
            <a:chOff x="0" y="0"/>
            <a:chExt cx="319800" cy="5596500"/>
          </a:xfrm>
        </p:grpSpPr>
        <p:sp>
          <p:nvSpPr>
            <p:cNvPr id="562" name="Google Shape;562;p11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20135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2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2341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3"/>
          <p:cNvSpPr/>
          <p:nvPr/>
        </p:nvSpPr>
        <p:spPr>
          <a:xfrm>
            <a:off x="8221551" y="3591967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1" name="Google Shape;601;p13"/>
          <p:cNvSpPr/>
          <p:nvPr/>
        </p:nvSpPr>
        <p:spPr>
          <a:xfrm>
            <a:off x="-849633" y="-832467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2" name="Google Shape;602;p13"/>
          <p:cNvSpPr txBox="1">
            <a:spLocks noGrp="1"/>
          </p:cNvSpPr>
          <p:nvPr>
            <p:ph type="title" hasCustomPrompt="1"/>
          </p:nvPr>
        </p:nvSpPr>
        <p:spPr>
          <a:xfrm>
            <a:off x="1142957" y="1999164"/>
            <a:ext cx="9940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3" name="Google Shape;603;p13"/>
          <p:cNvSpPr txBox="1">
            <a:spLocks noGrp="1"/>
          </p:cNvSpPr>
          <p:nvPr>
            <p:ph type="subTitle" idx="1"/>
          </p:nvPr>
        </p:nvSpPr>
        <p:spPr>
          <a:xfrm>
            <a:off x="2319025" y="2245911"/>
            <a:ext cx="3469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13"/>
          <p:cNvSpPr txBox="1">
            <a:spLocks noGrp="1"/>
          </p:cNvSpPr>
          <p:nvPr>
            <p:ph type="title" idx="2" hasCustomPrompt="1"/>
          </p:nvPr>
        </p:nvSpPr>
        <p:spPr>
          <a:xfrm>
            <a:off x="6411019" y="1999164"/>
            <a:ext cx="9940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5" name="Google Shape;605;p13"/>
          <p:cNvSpPr txBox="1">
            <a:spLocks noGrp="1"/>
          </p:cNvSpPr>
          <p:nvPr>
            <p:ph type="subTitle" idx="3"/>
          </p:nvPr>
        </p:nvSpPr>
        <p:spPr>
          <a:xfrm>
            <a:off x="7579851" y="2245911"/>
            <a:ext cx="3469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13"/>
          <p:cNvSpPr txBox="1">
            <a:spLocks noGrp="1"/>
          </p:cNvSpPr>
          <p:nvPr>
            <p:ph type="title" idx="4" hasCustomPrompt="1"/>
          </p:nvPr>
        </p:nvSpPr>
        <p:spPr>
          <a:xfrm>
            <a:off x="1142957" y="4932133"/>
            <a:ext cx="9940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7" name="Google Shape;607;p13"/>
          <p:cNvSpPr txBox="1">
            <a:spLocks noGrp="1"/>
          </p:cNvSpPr>
          <p:nvPr>
            <p:ph type="subTitle" idx="5"/>
          </p:nvPr>
        </p:nvSpPr>
        <p:spPr>
          <a:xfrm>
            <a:off x="2319033" y="5189564"/>
            <a:ext cx="3462000" cy="64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13"/>
          <p:cNvSpPr txBox="1">
            <a:spLocks noGrp="1"/>
          </p:cNvSpPr>
          <p:nvPr>
            <p:ph type="title" idx="6" hasCustomPrompt="1"/>
          </p:nvPr>
        </p:nvSpPr>
        <p:spPr>
          <a:xfrm>
            <a:off x="1142957" y="3485163"/>
            <a:ext cx="9940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9" name="Google Shape;609;p13"/>
          <p:cNvSpPr txBox="1">
            <a:spLocks noGrp="1"/>
          </p:cNvSpPr>
          <p:nvPr>
            <p:ph type="subTitle" idx="7"/>
          </p:nvPr>
        </p:nvSpPr>
        <p:spPr>
          <a:xfrm>
            <a:off x="2319025" y="3717732"/>
            <a:ext cx="3469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13"/>
          <p:cNvSpPr txBox="1">
            <a:spLocks noGrp="1"/>
          </p:cNvSpPr>
          <p:nvPr>
            <p:ph type="title" idx="8" hasCustomPrompt="1"/>
          </p:nvPr>
        </p:nvSpPr>
        <p:spPr>
          <a:xfrm>
            <a:off x="6411019" y="3485163"/>
            <a:ext cx="9940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1" name="Google Shape;611;p13"/>
          <p:cNvSpPr txBox="1">
            <a:spLocks noGrp="1"/>
          </p:cNvSpPr>
          <p:nvPr>
            <p:ph type="subTitle" idx="9"/>
          </p:nvPr>
        </p:nvSpPr>
        <p:spPr>
          <a:xfrm>
            <a:off x="7579851" y="3717731"/>
            <a:ext cx="3469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13"/>
          <p:cNvSpPr txBox="1">
            <a:spLocks noGrp="1"/>
          </p:cNvSpPr>
          <p:nvPr>
            <p:ph type="title" idx="13" hasCustomPrompt="1"/>
          </p:nvPr>
        </p:nvSpPr>
        <p:spPr>
          <a:xfrm>
            <a:off x="6411019" y="4932133"/>
            <a:ext cx="9940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3" name="Google Shape;613;p13"/>
          <p:cNvSpPr txBox="1">
            <a:spLocks noGrp="1"/>
          </p:cNvSpPr>
          <p:nvPr>
            <p:ph type="subTitle" idx="14"/>
          </p:nvPr>
        </p:nvSpPr>
        <p:spPr>
          <a:xfrm>
            <a:off x="7579867" y="5192579"/>
            <a:ext cx="3462000" cy="64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13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13"/>
          <p:cNvSpPr txBox="1">
            <a:spLocks noGrp="1"/>
          </p:cNvSpPr>
          <p:nvPr>
            <p:ph type="subTitle" idx="16"/>
          </p:nvPr>
        </p:nvSpPr>
        <p:spPr>
          <a:xfrm>
            <a:off x="2311751" y="1661164"/>
            <a:ext cx="3469200" cy="79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6" name="Google Shape;616;p13"/>
          <p:cNvSpPr txBox="1">
            <a:spLocks noGrp="1"/>
          </p:cNvSpPr>
          <p:nvPr>
            <p:ph type="subTitle" idx="17"/>
          </p:nvPr>
        </p:nvSpPr>
        <p:spPr>
          <a:xfrm>
            <a:off x="7579851" y="1661164"/>
            <a:ext cx="3469200" cy="79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7" name="Google Shape;617;p13"/>
          <p:cNvSpPr txBox="1">
            <a:spLocks noGrp="1"/>
          </p:cNvSpPr>
          <p:nvPr>
            <p:ph type="subTitle" idx="18"/>
          </p:nvPr>
        </p:nvSpPr>
        <p:spPr>
          <a:xfrm>
            <a:off x="2326300" y="4598779"/>
            <a:ext cx="3462000" cy="78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8" name="Google Shape;618;p13"/>
          <p:cNvSpPr txBox="1">
            <a:spLocks noGrp="1"/>
          </p:cNvSpPr>
          <p:nvPr>
            <p:ph type="subTitle" idx="19"/>
          </p:nvPr>
        </p:nvSpPr>
        <p:spPr>
          <a:xfrm>
            <a:off x="2311751" y="3126931"/>
            <a:ext cx="3469200" cy="79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9" name="Google Shape;619;p13"/>
          <p:cNvSpPr txBox="1">
            <a:spLocks noGrp="1"/>
          </p:cNvSpPr>
          <p:nvPr>
            <p:ph type="subTitle" idx="20"/>
          </p:nvPr>
        </p:nvSpPr>
        <p:spPr>
          <a:xfrm>
            <a:off x="7579851" y="3126931"/>
            <a:ext cx="3469200" cy="79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0" name="Google Shape;620;p13"/>
          <p:cNvSpPr txBox="1">
            <a:spLocks noGrp="1"/>
          </p:cNvSpPr>
          <p:nvPr>
            <p:ph type="subTitle" idx="21"/>
          </p:nvPr>
        </p:nvSpPr>
        <p:spPr>
          <a:xfrm>
            <a:off x="7587133" y="4596264"/>
            <a:ext cx="3462000" cy="78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21" name="Google Shape;621;p13"/>
          <p:cNvGrpSpPr/>
          <p:nvPr/>
        </p:nvGrpSpPr>
        <p:grpSpPr>
          <a:xfrm>
            <a:off x="0" y="-231400"/>
            <a:ext cx="426400" cy="7462000"/>
            <a:chOff x="0" y="0"/>
            <a:chExt cx="319800" cy="5596500"/>
          </a:xfrm>
        </p:grpSpPr>
        <p:sp>
          <p:nvSpPr>
            <p:cNvPr id="622" name="Google Shape;622;p13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13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13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13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13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13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13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13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13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13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57" name="Google Shape;657;p13"/>
          <p:cNvGrpSpPr/>
          <p:nvPr/>
        </p:nvGrpSpPr>
        <p:grpSpPr>
          <a:xfrm rot="10800000" flipH="1">
            <a:off x="11765600" y="-231400"/>
            <a:ext cx="426400" cy="7462000"/>
            <a:chOff x="0" y="0"/>
            <a:chExt cx="319800" cy="5596500"/>
          </a:xfrm>
        </p:grpSpPr>
        <p:sp>
          <p:nvSpPr>
            <p:cNvPr id="658" name="Google Shape;658;p13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13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13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13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13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3" name="Google Shape;693;p13"/>
          <p:cNvGrpSpPr/>
          <p:nvPr/>
        </p:nvGrpSpPr>
        <p:grpSpPr>
          <a:xfrm>
            <a:off x="961000" y="6393140"/>
            <a:ext cx="10270000" cy="198800"/>
            <a:chOff x="731250" y="817850"/>
            <a:chExt cx="7702500" cy="149100"/>
          </a:xfrm>
        </p:grpSpPr>
        <p:cxnSp>
          <p:nvCxnSpPr>
            <p:cNvPr id="694" name="Google Shape;694;p13"/>
            <p:cNvCxnSpPr>
              <a:stCxn id="695" idx="6"/>
              <a:endCxn id="696" idx="2"/>
            </p:cNvCxnSpPr>
            <p:nvPr/>
          </p:nvCxnSpPr>
          <p:spPr>
            <a:xfrm>
              <a:off x="880350" y="892400"/>
              <a:ext cx="740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95" name="Google Shape;695;p13"/>
            <p:cNvSpPr/>
            <p:nvPr/>
          </p:nvSpPr>
          <p:spPr>
            <a:xfrm>
              <a:off x="7312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82846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47182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14"/>
          <p:cNvSpPr/>
          <p:nvPr/>
        </p:nvSpPr>
        <p:spPr>
          <a:xfrm>
            <a:off x="-496975" y="4175967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14"/>
          <p:cNvSpPr/>
          <p:nvPr/>
        </p:nvSpPr>
        <p:spPr>
          <a:xfrm>
            <a:off x="9661651" y="331567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01" name="Google Shape;701;p14"/>
          <p:cNvGrpSpPr/>
          <p:nvPr/>
        </p:nvGrpSpPr>
        <p:grpSpPr>
          <a:xfrm>
            <a:off x="0" y="-231400"/>
            <a:ext cx="426400" cy="7462000"/>
            <a:chOff x="0" y="0"/>
            <a:chExt cx="319800" cy="5596500"/>
          </a:xfrm>
        </p:grpSpPr>
        <p:sp>
          <p:nvSpPr>
            <p:cNvPr id="702" name="Google Shape;702;p14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7" name="Google Shape;737;p14"/>
          <p:cNvGrpSpPr/>
          <p:nvPr/>
        </p:nvGrpSpPr>
        <p:grpSpPr>
          <a:xfrm rot="10800000" flipH="1">
            <a:off x="11765600" y="-231400"/>
            <a:ext cx="426400" cy="7462000"/>
            <a:chOff x="0" y="0"/>
            <a:chExt cx="319800" cy="5596500"/>
          </a:xfrm>
        </p:grpSpPr>
        <p:sp>
          <p:nvSpPr>
            <p:cNvPr id="738" name="Google Shape;738;p14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3" name="Google Shape;773;p14"/>
          <p:cNvGrpSpPr/>
          <p:nvPr/>
        </p:nvGrpSpPr>
        <p:grpSpPr>
          <a:xfrm>
            <a:off x="961000" y="6393140"/>
            <a:ext cx="10270000" cy="198800"/>
            <a:chOff x="731250" y="817850"/>
            <a:chExt cx="7702500" cy="149100"/>
          </a:xfrm>
        </p:grpSpPr>
        <p:cxnSp>
          <p:nvCxnSpPr>
            <p:cNvPr id="774" name="Google Shape;774;p14"/>
            <p:cNvCxnSpPr>
              <a:stCxn id="775" idx="6"/>
              <a:endCxn id="776" idx="2"/>
            </p:cNvCxnSpPr>
            <p:nvPr/>
          </p:nvCxnSpPr>
          <p:spPr>
            <a:xfrm>
              <a:off x="880350" y="892400"/>
              <a:ext cx="740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5" name="Google Shape;775;p14"/>
            <p:cNvSpPr/>
            <p:nvPr/>
          </p:nvSpPr>
          <p:spPr>
            <a:xfrm>
              <a:off x="7312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82846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13441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5"/>
          <p:cNvSpPr/>
          <p:nvPr/>
        </p:nvSpPr>
        <p:spPr>
          <a:xfrm>
            <a:off x="1695351" y="-1208867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9" name="Google Shape;779;p15"/>
          <p:cNvSpPr/>
          <p:nvPr/>
        </p:nvSpPr>
        <p:spPr>
          <a:xfrm>
            <a:off x="6434259" y="3036400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0" name="Google Shape;780;p15"/>
          <p:cNvSpPr txBox="1">
            <a:spLocks noGrp="1"/>
          </p:cNvSpPr>
          <p:nvPr>
            <p:ph type="title"/>
          </p:nvPr>
        </p:nvSpPr>
        <p:spPr>
          <a:xfrm>
            <a:off x="4559867" y="4465167"/>
            <a:ext cx="4979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81" name="Google Shape;781;p15"/>
          <p:cNvSpPr txBox="1">
            <a:spLocks noGrp="1"/>
          </p:cNvSpPr>
          <p:nvPr>
            <p:ph type="subTitle" idx="1"/>
          </p:nvPr>
        </p:nvSpPr>
        <p:spPr>
          <a:xfrm>
            <a:off x="4449640" y="2144767"/>
            <a:ext cx="5718400" cy="2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grpSp>
        <p:nvGrpSpPr>
          <p:cNvPr id="782" name="Google Shape;782;p15"/>
          <p:cNvGrpSpPr/>
          <p:nvPr/>
        </p:nvGrpSpPr>
        <p:grpSpPr>
          <a:xfrm>
            <a:off x="10366400" y="-14100"/>
            <a:ext cx="1825600" cy="6894503"/>
            <a:chOff x="7774800" y="-10575"/>
            <a:chExt cx="1369200" cy="5170877"/>
          </a:xfrm>
        </p:grpSpPr>
        <p:sp>
          <p:nvSpPr>
            <p:cNvPr id="783" name="Google Shape;783;p15"/>
            <p:cNvSpPr/>
            <p:nvPr/>
          </p:nvSpPr>
          <p:spPr>
            <a:xfrm rot="5400000">
              <a:off x="5879250" y="1895550"/>
              <a:ext cx="5160300" cy="136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784" name="Google Shape;784;p15"/>
            <p:cNvCxnSpPr/>
            <p:nvPr/>
          </p:nvCxnSpPr>
          <p:spPr>
            <a:xfrm>
              <a:off x="7778750" y="-10575"/>
              <a:ext cx="0" cy="5164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85" name="Google Shape;785;p15"/>
            <p:cNvGrpSpPr/>
            <p:nvPr/>
          </p:nvGrpSpPr>
          <p:grpSpPr>
            <a:xfrm flipH="1">
              <a:off x="8824200" y="2"/>
              <a:ext cx="319800" cy="319800"/>
              <a:chOff x="0" y="0"/>
              <a:chExt cx="319800" cy="319800"/>
            </a:xfrm>
          </p:grpSpPr>
          <p:sp>
            <p:nvSpPr>
              <p:cNvPr id="786" name="Google Shape;786;p15"/>
              <p:cNvSpPr/>
              <p:nvPr/>
            </p:nvSpPr>
            <p:spPr>
              <a:xfrm>
                <a:off x="0" y="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7" name="Google Shape;787;p15"/>
              <p:cNvSpPr/>
              <p:nvPr/>
            </p:nvSpPr>
            <p:spPr>
              <a:xfrm>
                <a:off x="159900" y="15990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88" name="Google Shape;788;p15"/>
            <p:cNvGrpSpPr/>
            <p:nvPr/>
          </p:nvGrpSpPr>
          <p:grpSpPr>
            <a:xfrm>
              <a:off x="8824200" y="4840502"/>
              <a:ext cx="319800" cy="319800"/>
              <a:chOff x="0" y="0"/>
              <a:chExt cx="319800" cy="319800"/>
            </a:xfrm>
          </p:grpSpPr>
          <p:sp>
            <p:nvSpPr>
              <p:cNvPr id="789" name="Google Shape;789;p15"/>
              <p:cNvSpPr/>
              <p:nvPr/>
            </p:nvSpPr>
            <p:spPr>
              <a:xfrm>
                <a:off x="0" y="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" name="Google Shape;790;p15"/>
              <p:cNvSpPr/>
              <p:nvPr/>
            </p:nvSpPr>
            <p:spPr>
              <a:xfrm>
                <a:off x="159900" y="15990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70230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6"/>
          <p:cNvSpPr/>
          <p:nvPr/>
        </p:nvSpPr>
        <p:spPr>
          <a:xfrm>
            <a:off x="5090851" y="4222467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3" name="Google Shape;793;p16"/>
          <p:cNvSpPr/>
          <p:nvPr/>
        </p:nvSpPr>
        <p:spPr>
          <a:xfrm>
            <a:off x="-788241" y="-1729200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4" name="Google Shape;794;p16"/>
          <p:cNvSpPr txBox="1">
            <a:spLocks noGrp="1"/>
          </p:cNvSpPr>
          <p:nvPr>
            <p:ph type="subTitle" idx="1"/>
          </p:nvPr>
        </p:nvSpPr>
        <p:spPr>
          <a:xfrm>
            <a:off x="1947800" y="4210151"/>
            <a:ext cx="3908400" cy="1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16"/>
          <p:cNvSpPr txBox="1">
            <a:spLocks noGrp="1"/>
          </p:cNvSpPr>
          <p:nvPr>
            <p:ph type="title"/>
          </p:nvPr>
        </p:nvSpPr>
        <p:spPr>
          <a:xfrm>
            <a:off x="1947800" y="1690317"/>
            <a:ext cx="3908400" cy="2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96" name="Google Shape;796;p16"/>
          <p:cNvGrpSpPr/>
          <p:nvPr/>
        </p:nvGrpSpPr>
        <p:grpSpPr>
          <a:xfrm>
            <a:off x="-17191" y="-14106"/>
            <a:ext cx="12226400" cy="730628"/>
            <a:chOff x="-12893" y="-10580"/>
            <a:chExt cx="9169800" cy="547971"/>
          </a:xfrm>
        </p:grpSpPr>
        <p:sp>
          <p:nvSpPr>
            <p:cNvPr id="797" name="Google Shape;797;p16"/>
            <p:cNvSpPr/>
            <p:nvPr/>
          </p:nvSpPr>
          <p:spPr>
            <a:xfrm>
              <a:off x="-1700" y="-10580"/>
              <a:ext cx="9144000" cy="54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798" name="Google Shape;798;p16"/>
            <p:cNvCxnSpPr/>
            <p:nvPr/>
          </p:nvCxnSpPr>
          <p:spPr>
            <a:xfrm>
              <a:off x="-12893" y="537392"/>
              <a:ext cx="916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16"/>
          <p:cNvGrpSpPr/>
          <p:nvPr/>
        </p:nvGrpSpPr>
        <p:grpSpPr>
          <a:xfrm>
            <a:off x="-657500" y="3250015"/>
            <a:ext cx="2159567" cy="358000"/>
            <a:chOff x="-217950" y="2670648"/>
            <a:chExt cx="1619675" cy="268500"/>
          </a:xfrm>
        </p:grpSpPr>
        <p:cxnSp>
          <p:nvCxnSpPr>
            <p:cNvPr id="800" name="Google Shape;800;p16"/>
            <p:cNvCxnSpPr/>
            <p:nvPr/>
          </p:nvCxnSpPr>
          <p:spPr>
            <a:xfrm>
              <a:off x="-217950" y="2811350"/>
              <a:ext cx="136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1" name="Google Shape;801;p16"/>
            <p:cNvSpPr/>
            <p:nvPr/>
          </p:nvSpPr>
          <p:spPr>
            <a:xfrm rot="5400000">
              <a:off x="1139225" y="2676648"/>
              <a:ext cx="268500" cy="256500"/>
            </a:xfrm>
            <a:prstGeom prst="chord">
              <a:avLst>
                <a:gd name="adj1" fmla="val 105426"/>
                <a:gd name="adj2" fmla="val 10764373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2" name="Google Shape;802;p16"/>
          <p:cNvGrpSpPr/>
          <p:nvPr/>
        </p:nvGrpSpPr>
        <p:grpSpPr>
          <a:xfrm>
            <a:off x="-300000" y="6431600"/>
            <a:ext cx="12792000" cy="426400"/>
            <a:chOff x="0" y="0"/>
            <a:chExt cx="9594000" cy="319800"/>
          </a:xfrm>
        </p:grpSpPr>
        <p:sp>
          <p:nvSpPr>
            <p:cNvPr id="803" name="Google Shape;803;p16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319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479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799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1119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1439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1758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2078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2398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2718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3038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3357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3677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3997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4317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4637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4956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5276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596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16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236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555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875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7195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7515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7835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8154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8474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8794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9114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9434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39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16"/>
            <p:cNvSpPr/>
            <p:nvPr/>
          </p:nvSpPr>
          <p:spPr>
            <a:xfrm>
              <a:off x="959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16"/>
            <p:cNvSpPr/>
            <p:nvPr/>
          </p:nvSpPr>
          <p:spPr>
            <a:xfrm>
              <a:off x="1279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599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18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2238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16"/>
            <p:cNvSpPr/>
            <p:nvPr/>
          </p:nvSpPr>
          <p:spPr>
            <a:xfrm>
              <a:off x="2558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16"/>
            <p:cNvSpPr/>
            <p:nvPr/>
          </p:nvSpPr>
          <p:spPr>
            <a:xfrm>
              <a:off x="2878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16"/>
            <p:cNvSpPr/>
            <p:nvPr/>
          </p:nvSpPr>
          <p:spPr>
            <a:xfrm>
              <a:off x="3198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16"/>
            <p:cNvSpPr/>
            <p:nvPr/>
          </p:nvSpPr>
          <p:spPr>
            <a:xfrm>
              <a:off x="3517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3837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4157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4477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4797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5116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5436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5756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6076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6396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6715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7035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7355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7675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7995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8314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8634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8954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9274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90724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7"/>
          <p:cNvSpPr/>
          <p:nvPr/>
        </p:nvSpPr>
        <p:spPr>
          <a:xfrm>
            <a:off x="-562349" y="3982000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5" name="Google Shape;865;p17"/>
          <p:cNvSpPr/>
          <p:nvPr/>
        </p:nvSpPr>
        <p:spPr>
          <a:xfrm>
            <a:off x="8012492" y="-1729200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"/>
          </p:nvPr>
        </p:nvSpPr>
        <p:spPr>
          <a:xfrm>
            <a:off x="953467" y="3637200"/>
            <a:ext cx="3908400" cy="1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17"/>
          <p:cNvSpPr txBox="1">
            <a:spLocks noGrp="1"/>
          </p:cNvSpPr>
          <p:nvPr>
            <p:ph type="title"/>
          </p:nvPr>
        </p:nvSpPr>
        <p:spPr>
          <a:xfrm>
            <a:off x="953467" y="1832000"/>
            <a:ext cx="3908400" cy="16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68" name="Google Shape;868;p17"/>
          <p:cNvGrpSpPr/>
          <p:nvPr/>
        </p:nvGrpSpPr>
        <p:grpSpPr>
          <a:xfrm>
            <a:off x="-17191" y="6144656"/>
            <a:ext cx="12226400" cy="727605"/>
            <a:chOff x="-12893" y="4608492"/>
            <a:chExt cx="9169800" cy="545704"/>
          </a:xfrm>
        </p:grpSpPr>
        <p:sp>
          <p:nvSpPr>
            <p:cNvPr id="869" name="Google Shape;869;p17"/>
            <p:cNvSpPr/>
            <p:nvPr/>
          </p:nvSpPr>
          <p:spPr>
            <a:xfrm>
              <a:off x="-1700" y="4608495"/>
              <a:ext cx="9144000" cy="54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870" name="Google Shape;870;p17"/>
            <p:cNvCxnSpPr/>
            <p:nvPr/>
          </p:nvCxnSpPr>
          <p:spPr>
            <a:xfrm>
              <a:off x="-12893" y="4608492"/>
              <a:ext cx="916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1" name="Google Shape;871;p17"/>
          <p:cNvGrpSpPr/>
          <p:nvPr/>
        </p:nvGrpSpPr>
        <p:grpSpPr>
          <a:xfrm>
            <a:off x="-412900" y="10000"/>
            <a:ext cx="12792000" cy="426400"/>
            <a:chOff x="0" y="0"/>
            <a:chExt cx="9594000" cy="319800"/>
          </a:xfrm>
        </p:grpSpPr>
        <p:sp>
          <p:nvSpPr>
            <p:cNvPr id="872" name="Google Shape;872;p17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319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479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799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1119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1439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1758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2078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2398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2718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3038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3357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3677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3997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4317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4637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4956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17"/>
            <p:cNvSpPr/>
            <p:nvPr/>
          </p:nvSpPr>
          <p:spPr>
            <a:xfrm>
              <a:off x="5276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17"/>
            <p:cNvSpPr/>
            <p:nvPr/>
          </p:nvSpPr>
          <p:spPr>
            <a:xfrm>
              <a:off x="5596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17"/>
            <p:cNvSpPr/>
            <p:nvPr/>
          </p:nvSpPr>
          <p:spPr>
            <a:xfrm>
              <a:off x="5916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17"/>
            <p:cNvSpPr/>
            <p:nvPr/>
          </p:nvSpPr>
          <p:spPr>
            <a:xfrm>
              <a:off x="6236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17"/>
            <p:cNvSpPr/>
            <p:nvPr/>
          </p:nvSpPr>
          <p:spPr>
            <a:xfrm>
              <a:off x="6555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17"/>
            <p:cNvSpPr/>
            <p:nvPr/>
          </p:nvSpPr>
          <p:spPr>
            <a:xfrm>
              <a:off x="6875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17"/>
            <p:cNvSpPr/>
            <p:nvPr/>
          </p:nvSpPr>
          <p:spPr>
            <a:xfrm>
              <a:off x="7195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17"/>
            <p:cNvSpPr/>
            <p:nvPr/>
          </p:nvSpPr>
          <p:spPr>
            <a:xfrm>
              <a:off x="7515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17"/>
            <p:cNvSpPr/>
            <p:nvPr/>
          </p:nvSpPr>
          <p:spPr>
            <a:xfrm>
              <a:off x="7835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17"/>
            <p:cNvSpPr/>
            <p:nvPr/>
          </p:nvSpPr>
          <p:spPr>
            <a:xfrm>
              <a:off x="8154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17"/>
            <p:cNvSpPr/>
            <p:nvPr/>
          </p:nvSpPr>
          <p:spPr>
            <a:xfrm>
              <a:off x="8474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17"/>
            <p:cNvSpPr/>
            <p:nvPr/>
          </p:nvSpPr>
          <p:spPr>
            <a:xfrm>
              <a:off x="8794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17"/>
            <p:cNvSpPr/>
            <p:nvPr/>
          </p:nvSpPr>
          <p:spPr>
            <a:xfrm>
              <a:off x="9114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17"/>
            <p:cNvSpPr/>
            <p:nvPr/>
          </p:nvSpPr>
          <p:spPr>
            <a:xfrm>
              <a:off x="9434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17"/>
            <p:cNvSpPr/>
            <p:nvPr/>
          </p:nvSpPr>
          <p:spPr>
            <a:xfrm>
              <a:off x="639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17"/>
            <p:cNvSpPr/>
            <p:nvPr/>
          </p:nvSpPr>
          <p:spPr>
            <a:xfrm>
              <a:off x="959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17"/>
            <p:cNvSpPr/>
            <p:nvPr/>
          </p:nvSpPr>
          <p:spPr>
            <a:xfrm>
              <a:off x="1279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" name="Google Shape;907;p17"/>
            <p:cNvSpPr/>
            <p:nvPr/>
          </p:nvSpPr>
          <p:spPr>
            <a:xfrm>
              <a:off x="1599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" name="Google Shape;908;p17"/>
            <p:cNvSpPr/>
            <p:nvPr/>
          </p:nvSpPr>
          <p:spPr>
            <a:xfrm>
              <a:off x="1918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2238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2558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2878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3198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3517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3837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4157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17"/>
            <p:cNvSpPr/>
            <p:nvPr/>
          </p:nvSpPr>
          <p:spPr>
            <a:xfrm>
              <a:off x="4477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17"/>
            <p:cNvSpPr/>
            <p:nvPr/>
          </p:nvSpPr>
          <p:spPr>
            <a:xfrm>
              <a:off x="4797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5116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5436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17"/>
            <p:cNvSpPr/>
            <p:nvPr/>
          </p:nvSpPr>
          <p:spPr>
            <a:xfrm>
              <a:off x="5756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17"/>
            <p:cNvSpPr/>
            <p:nvPr/>
          </p:nvSpPr>
          <p:spPr>
            <a:xfrm>
              <a:off x="6076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17"/>
            <p:cNvSpPr/>
            <p:nvPr/>
          </p:nvSpPr>
          <p:spPr>
            <a:xfrm>
              <a:off x="6396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17"/>
            <p:cNvSpPr/>
            <p:nvPr/>
          </p:nvSpPr>
          <p:spPr>
            <a:xfrm>
              <a:off x="6715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17"/>
            <p:cNvSpPr/>
            <p:nvPr/>
          </p:nvSpPr>
          <p:spPr>
            <a:xfrm>
              <a:off x="7035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17"/>
            <p:cNvSpPr/>
            <p:nvPr/>
          </p:nvSpPr>
          <p:spPr>
            <a:xfrm>
              <a:off x="7355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17"/>
            <p:cNvSpPr/>
            <p:nvPr/>
          </p:nvSpPr>
          <p:spPr>
            <a:xfrm>
              <a:off x="7675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17"/>
            <p:cNvSpPr/>
            <p:nvPr/>
          </p:nvSpPr>
          <p:spPr>
            <a:xfrm>
              <a:off x="7995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17"/>
            <p:cNvSpPr/>
            <p:nvPr/>
          </p:nvSpPr>
          <p:spPr>
            <a:xfrm>
              <a:off x="8314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8634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8954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9274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2" name="Google Shape;932;p17"/>
          <p:cNvGrpSpPr/>
          <p:nvPr/>
        </p:nvGrpSpPr>
        <p:grpSpPr>
          <a:xfrm rot="10800000">
            <a:off x="10832134" y="3250015"/>
            <a:ext cx="2159567" cy="358000"/>
            <a:chOff x="-217950" y="2670648"/>
            <a:chExt cx="1619675" cy="268500"/>
          </a:xfrm>
        </p:grpSpPr>
        <p:cxnSp>
          <p:nvCxnSpPr>
            <p:cNvPr id="933" name="Google Shape;933;p17"/>
            <p:cNvCxnSpPr/>
            <p:nvPr/>
          </p:nvCxnSpPr>
          <p:spPr>
            <a:xfrm>
              <a:off x="-217950" y="2811350"/>
              <a:ext cx="136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34" name="Google Shape;934;p17"/>
            <p:cNvSpPr/>
            <p:nvPr/>
          </p:nvSpPr>
          <p:spPr>
            <a:xfrm rot="5400000">
              <a:off x="1139225" y="2676648"/>
              <a:ext cx="268500" cy="256500"/>
            </a:xfrm>
            <a:prstGeom prst="chord">
              <a:avLst>
                <a:gd name="adj1" fmla="val 105426"/>
                <a:gd name="adj2" fmla="val 10764373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749718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8"/>
          <p:cNvSpPr/>
          <p:nvPr/>
        </p:nvSpPr>
        <p:spPr>
          <a:xfrm>
            <a:off x="8221551" y="3591967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7" name="Google Shape;937;p18"/>
          <p:cNvSpPr txBox="1">
            <a:spLocks noGrp="1"/>
          </p:cNvSpPr>
          <p:nvPr>
            <p:ph type="subTitle" idx="1"/>
          </p:nvPr>
        </p:nvSpPr>
        <p:spPr>
          <a:xfrm>
            <a:off x="7330133" y="3690600"/>
            <a:ext cx="3908400" cy="1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18"/>
          <p:cNvSpPr txBox="1">
            <a:spLocks noGrp="1"/>
          </p:cNvSpPr>
          <p:nvPr>
            <p:ph type="title"/>
          </p:nvPr>
        </p:nvSpPr>
        <p:spPr>
          <a:xfrm>
            <a:off x="7330133" y="1806800"/>
            <a:ext cx="3908400" cy="17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18"/>
          <p:cNvSpPr/>
          <p:nvPr/>
        </p:nvSpPr>
        <p:spPr>
          <a:xfrm>
            <a:off x="-849633" y="-832467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40" name="Google Shape;940;p18"/>
          <p:cNvGrpSpPr/>
          <p:nvPr/>
        </p:nvGrpSpPr>
        <p:grpSpPr>
          <a:xfrm>
            <a:off x="0" y="-231400"/>
            <a:ext cx="426400" cy="7462000"/>
            <a:chOff x="0" y="0"/>
            <a:chExt cx="319800" cy="5596500"/>
          </a:xfrm>
        </p:grpSpPr>
        <p:sp>
          <p:nvSpPr>
            <p:cNvPr id="941" name="Google Shape;941;p18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18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18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18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18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18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18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18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18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18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18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18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18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18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18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18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18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18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18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18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18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18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18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18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18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18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18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18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18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18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18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18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18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18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18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76" name="Google Shape;976;p18"/>
          <p:cNvGrpSpPr/>
          <p:nvPr/>
        </p:nvGrpSpPr>
        <p:grpSpPr>
          <a:xfrm>
            <a:off x="961000" y="6393140"/>
            <a:ext cx="10270000" cy="198800"/>
            <a:chOff x="731250" y="817850"/>
            <a:chExt cx="7702500" cy="149100"/>
          </a:xfrm>
        </p:grpSpPr>
        <p:cxnSp>
          <p:nvCxnSpPr>
            <p:cNvPr id="977" name="Google Shape;977;p18"/>
            <p:cNvCxnSpPr>
              <a:stCxn id="978" idx="6"/>
              <a:endCxn id="979" idx="2"/>
            </p:cNvCxnSpPr>
            <p:nvPr/>
          </p:nvCxnSpPr>
          <p:spPr>
            <a:xfrm>
              <a:off x="880350" y="892400"/>
              <a:ext cx="740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78" name="Google Shape;978;p18"/>
            <p:cNvSpPr/>
            <p:nvPr/>
          </p:nvSpPr>
          <p:spPr>
            <a:xfrm>
              <a:off x="7312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82846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80" name="Google Shape;980;p18"/>
          <p:cNvGrpSpPr/>
          <p:nvPr/>
        </p:nvGrpSpPr>
        <p:grpSpPr>
          <a:xfrm rot="10800000" flipH="1">
            <a:off x="11765600" y="-231400"/>
            <a:ext cx="426400" cy="7462000"/>
            <a:chOff x="0" y="0"/>
            <a:chExt cx="319800" cy="5596500"/>
          </a:xfrm>
        </p:grpSpPr>
        <p:sp>
          <p:nvSpPr>
            <p:cNvPr id="981" name="Google Shape;981;p18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18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87823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9"/>
          <p:cNvSpPr/>
          <p:nvPr/>
        </p:nvSpPr>
        <p:spPr>
          <a:xfrm>
            <a:off x="-541449" y="-594400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8" name="Google Shape;1018;p19"/>
          <p:cNvSpPr/>
          <p:nvPr/>
        </p:nvSpPr>
        <p:spPr>
          <a:xfrm>
            <a:off x="6620533" y="4155200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9" name="Google Shape;1019;p19"/>
          <p:cNvSpPr txBox="1">
            <a:spLocks noGrp="1"/>
          </p:cNvSpPr>
          <p:nvPr>
            <p:ph type="subTitle" idx="1"/>
          </p:nvPr>
        </p:nvSpPr>
        <p:spPr>
          <a:xfrm>
            <a:off x="2305717" y="3665200"/>
            <a:ext cx="3908400" cy="1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9"/>
          <p:cNvSpPr txBox="1">
            <a:spLocks noGrp="1"/>
          </p:cNvSpPr>
          <p:nvPr>
            <p:ph type="title"/>
          </p:nvPr>
        </p:nvSpPr>
        <p:spPr>
          <a:xfrm>
            <a:off x="2305717" y="1804000"/>
            <a:ext cx="3908400" cy="16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21" name="Google Shape;1021;p19"/>
          <p:cNvGrpSpPr/>
          <p:nvPr/>
        </p:nvGrpSpPr>
        <p:grpSpPr>
          <a:xfrm>
            <a:off x="-17191" y="-32007"/>
            <a:ext cx="12226400" cy="727600"/>
            <a:chOff x="-12893" y="-24005"/>
            <a:chExt cx="9169800" cy="545700"/>
          </a:xfrm>
        </p:grpSpPr>
        <p:sp>
          <p:nvSpPr>
            <p:cNvPr id="1022" name="Google Shape;1022;p19"/>
            <p:cNvSpPr/>
            <p:nvPr/>
          </p:nvSpPr>
          <p:spPr>
            <a:xfrm>
              <a:off x="-1700" y="-24005"/>
              <a:ext cx="9144000" cy="54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023" name="Google Shape;1023;p19"/>
            <p:cNvCxnSpPr/>
            <p:nvPr/>
          </p:nvCxnSpPr>
          <p:spPr>
            <a:xfrm>
              <a:off x="-12893" y="521692"/>
              <a:ext cx="916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4" name="Google Shape;1024;p19"/>
          <p:cNvGrpSpPr/>
          <p:nvPr/>
        </p:nvGrpSpPr>
        <p:grpSpPr>
          <a:xfrm rot="10800000">
            <a:off x="10919623" y="3250015"/>
            <a:ext cx="2159567" cy="358000"/>
            <a:chOff x="-217950" y="2670648"/>
            <a:chExt cx="1619675" cy="268500"/>
          </a:xfrm>
        </p:grpSpPr>
        <p:cxnSp>
          <p:nvCxnSpPr>
            <p:cNvPr id="1025" name="Google Shape;1025;p19"/>
            <p:cNvCxnSpPr/>
            <p:nvPr/>
          </p:nvCxnSpPr>
          <p:spPr>
            <a:xfrm>
              <a:off x="-217950" y="2811350"/>
              <a:ext cx="136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6" name="Google Shape;1026;p19"/>
            <p:cNvSpPr/>
            <p:nvPr/>
          </p:nvSpPr>
          <p:spPr>
            <a:xfrm rot="5400000">
              <a:off x="1139225" y="2676648"/>
              <a:ext cx="268500" cy="256500"/>
            </a:xfrm>
            <a:prstGeom prst="chord">
              <a:avLst>
                <a:gd name="adj1" fmla="val 105426"/>
                <a:gd name="adj2" fmla="val 10764373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27" name="Google Shape;1027;p19"/>
          <p:cNvGrpSpPr/>
          <p:nvPr/>
        </p:nvGrpSpPr>
        <p:grpSpPr>
          <a:xfrm rot="10800000" flipH="1">
            <a:off x="-888544" y="3250015"/>
            <a:ext cx="2159567" cy="358000"/>
            <a:chOff x="-217950" y="2670648"/>
            <a:chExt cx="1619675" cy="268500"/>
          </a:xfrm>
        </p:grpSpPr>
        <p:cxnSp>
          <p:nvCxnSpPr>
            <p:cNvPr id="1028" name="Google Shape;1028;p19"/>
            <p:cNvCxnSpPr/>
            <p:nvPr/>
          </p:nvCxnSpPr>
          <p:spPr>
            <a:xfrm>
              <a:off x="-217950" y="2811350"/>
              <a:ext cx="136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9" name="Google Shape;1029;p19"/>
            <p:cNvSpPr/>
            <p:nvPr/>
          </p:nvSpPr>
          <p:spPr>
            <a:xfrm rot="5400000">
              <a:off x="1139225" y="2676648"/>
              <a:ext cx="268500" cy="256500"/>
            </a:xfrm>
            <a:prstGeom prst="chord">
              <a:avLst>
                <a:gd name="adj1" fmla="val 105426"/>
                <a:gd name="adj2" fmla="val 10764373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30" name="Google Shape;1030;p19"/>
          <p:cNvGrpSpPr/>
          <p:nvPr/>
        </p:nvGrpSpPr>
        <p:grpSpPr>
          <a:xfrm>
            <a:off x="-412900" y="6431600"/>
            <a:ext cx="12792000" cy="426400"/>
            <a:chOff x="0" y="0"/>
            <a:chExt cx="9594000" cy="319800"/>
          </a:xfrm>
        </p:grpSpPr>
        <p:sp>
          <p:nvSpPr>
            <p:cNvPr id="1031" name="Google Shape;1031;p19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19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479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799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1119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1439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1758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2078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2398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18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3038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3357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3677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3997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4317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4637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4956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5276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5596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5916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19"/>
            <p:cNvSpPr/>
            <p:nvPr/>
          </p:nvSpPr>
          <p:spPr>
            <a:xfrm>
              <a:off x="6236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19"/>
            <p:cNvSpPr/>
            <p:nvPr/>
          </p:nvSpPr>
          <p:spPr>
            <a:xfrm>
              <a:off x="6555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4" name="Google Shape;1054;p19"/>
            <p:cNvSpPr/>
            <p:nvPr/>
          </p:nvSpPr>
          <p:spPr>
            <a:xfrm>
              <a:off x="6875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5" name="Google Shape;1055;p19"/>
            <p:cNvSpPr/>
            <p:nvPr/>
          </p:nvSpPr>
          <p:spPr>
            <a:xfrm>
              <a:off x="7195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7515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7835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8154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8474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8794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9114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9434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639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959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1279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1599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1918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2238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2558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2878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198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3517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3837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157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4477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4797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5116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5436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5756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6076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6396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6715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7035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7355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7675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7995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8314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8634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8954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19"/>
            <p:cNvSpPr/>
            <p:nvPr/>
          </p:nvSpPr>
          <p:spPr>
            <a:xfrm>
              <a:off x="9274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745068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20"/>
          <p:cNvSpPr/>
          <p:nvPr/>
        </p:nvSpPr>
        <p:spPr>
          <a:xfrm>
            <a:off x="-696683" y="-947033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3" name="Google Shape;1093;p20"/>
          <p:cNvSpPr/>
          <p:nvPr/>
        </p:nvSpPr>
        <p:spPr>
          <a:xfrm>
            <a:off x="7989300" y="3127967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4" name="Google Shape;1094;p20"/>
          <p:cNvSpPr txBox="1">
            <a:spLocks noGrp="1"/>
          </p:cNvSpPr>
          <p:nvPr>
            <p:ph type="subTitle" idx="1"/>
          </p:nvPr>
        </p:nvSpPr>
        <p:spPr>
          <a:xfrm>
            <a:off x="953467" y="1535600"/>
            <a:ext cx="10285200" cy="46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5" name="Google Shape;1095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96" name="Google Shape;1096;p20"/>
          <p:cNvGrpSpPr/>
          <p:nvPr/>
        </p:nvGrpSpPr>
        <p:grpSpPr>
          <a:xfrm>
            <a:off x="0" y="-231400"/>
            <a:ext cx="426400" cy="7462000"/>
            <a:chOff x="0" y="0"/>
            <a:chExt cx="319800" cy="5596500"/>
          </a:xfrm>
        </p:grpSpPr>
        <p:sp>
          <p:nvSpPr>
            <p:cNvPr id="1097" name="Google Shape;1097;p20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20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0" name="Google Shape;1100;p20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20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20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20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20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6" name="Google Shape;1106;p20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7" name="Google Shape;1107;p20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20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32" name="Google Shape;1132;p20"/>
          <p:cNvGrpSpPr/>
          <p:nvPr/>
        </p:nvGrpSpPr>
        <p:grpSpPr>
          <a:xfrm rot="10800000" flipH="1">
            <a:off x="11765600" y="-231400"/>
            <a:ext cx="426400" cy="7462000"/>
            <a:chOff x="0" y="0"/>
            <a:chExt cx="319800" cy="5596500"/>
          </a:xfrm>
        </p:grpSpPr>
        <p:sp>
          <p:nvSpPr>
            <p:cNvPr id="1133" name="Google Shape;1133;p20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3" name="Google Shape;1143;p20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4" name="Google Shape;1144;p20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5" name="Google Shape;1145;p20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6" name="Google Shape;1146;p20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28180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/>
          <p:nvPr/>
        </p:nvSpPr>
        <p:spPr>
          <a:xfrm>
            <a:off x="8926984" y="1116667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3"/>
          <p:cNvSpPr/>
          <p:nvPr/>
        </p:nvSpPr>
        <p:spPr>
          <a:xfrm>
            <a:off x="-769633" y="2626967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3"/>
          <p:cNvSpPr txBox="1">
            <a:spLocks noGrp="1"/>
          </p:cNvSpPr>
          <p:nvPr>
            <p:ph type="title"/>
          </p:nvPr>
        </p:nvSpPr>
        <p:spPr>
          <a:xfrm>
            <a:off x="4369533" y="2382029"/>
            <a:ext cx="6352800" cy="1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88" name="Google Shape;88;p3"/>
          <p:cNvSpPr txBox="1">
            <a:spLocks noGrp="1"/>
          </p:cNvSpPr>
          <p:nvPr>
            <p:ph type="title" idx="2" hasCustomPrompt="1"/>
          </p:nvPr>
        </p:nvSpPr>
        <p:spPr>
          <a:xfrm>
            <a:off x="2061668" y="2390691"/>
            <a:ext cx="2008800" cy="1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9" name="Google Shape;89;p3"/>
          <p:cNvSpPr txBox="1">
            <a:spLocks noGrp="1"/>
          </p:cNvSpPr>
          <p:nvPr>
            <p:ph type="subTitle" idx="1"/>
          </p:nvPr>
        </p:nvSpPr>
        <p:spPr>
          <a:xfrm>
            <a:off x="4369533" y="3740700"/>
            <a:ext cx="63528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91" name="Google Shape;91;p3"/>
          <p:cNvGrpSpPr/>
          <p:nvPr/>
        </p:nvGrpSpPr>
        <p:grpSpPr>
          <a:xfrm rot="10800000" flipH="1">
            <a:off x="-22615" y="0"/>
            <a:ext cx="12237233" cy="1738000"/>
            <a:chOff x="-23425" y="3840050"/>
            <a:chExt cx="9177925" cy="1303500"/>
          </a:xfrm>
        </p:grpSpPr>
        <p:sp>
          <p:nvSpPr>
            <p:cNvPr id="92" name="Google Shape;92;p3"/>
            <p:cNvSpPr/>
            <p:nvPr/>
          </p:nvSpPr>
          <p:spPr>
            <a:xfrm>
              <a:off x="-23425" y="3840050"/>
              <a:ext cx="9177900" cy="130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3" name="Google Shape;93;p3"/>
            <p:cNvGrpSpPr/>
            <p:nvPr/>
          </p:nvGrpSpPr>
          <p:grpSpPr>
            <a:xfrm>
              <a:off x="0" y="4823700"/>
              <a:ext cx="319800" cy="319800"/>
              <a:chOff x="0" y="0"/>
              <a:chExt cx="319800" cy="319800"/>
            </a:xfrm>
          </p:grpSpPr>
          <p:sp>
            <p:nvSpPr>
              <p:cNvPr id="94" name="Google Shape;94;p3"/>
              <p:cNvSpPr/>
              <p:nvPr/>
            </p:nvSpPr>
            <p:spPr>
              <a:xfrm>
                <a:off x="0" y="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159900" y="15990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6" name="Google Shape;96;p3"/>
            <p:cNvGrpSpPr/>
            <p:nvPr/>
          </p:nvGrpSpPr>
          <p:grpSpPr>
            <a:xfrm flipH="1">
              <a:off x="8834700" y="4823700"/>
              <a:ext cx="319800" cy="319800"/>
              <a:chOff x="0" y="0"/>
              <a:chExt cx="319800" cy="319800"/>
            </a:xfrm>
          </p:grpSpPr>
          <p:sp>
            <p:nvSpPr>
              <p:cNvPr id="97" name="Google Shape;97;p3"/>
              <p:cNvSpPr/>
              <p:nvPr/>
            </p:nvSpPr>
            <p:spPr>
              <a:xfrm>
                <a:off x="0" y="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159900" y="15990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99" name="Google Shape;99;p3"/>
            <p:cNvCxnSpPr/>
            <p:nvPr/>
          </p:nvCxnSpPr>
          <p:spPr>
            <a:xfrm>
              <a:off x="-12775" y="3844325"/>
              <a:ext cx="9160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263054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1"/>
          <p:cNvSpPr/>
          <p:nvPr/>
        </p:nvSpPr>
        <p:spPr>
          <a:xfrm>
            <a:off x="-615983" y="-32000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0" name="Google Shape;1170;p21"/>
          <p:cNvSpPr/>
          <p:nvPr/>
        </p:nvSpPr>
        <p:spPr>
          <a:xfrm>
            <a:off x="7608933" y="2163256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1" name="Google Shape;1171;p21"/>
          <p:cNvSpPr txBox="1">
            <a:spLocks noGrp="1"/>
          </p:cNvSpPr>
          <p:nvPr>
            <p:ph type="subTitle" idx="1"/>
          </p:nvPr>
        </p:nvSpPr>
        <p:spPr>
          <a:xfrm>
            <a:off x="1713067" y="3366600"/>
            <a:ext cx="5300000" cy="2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172" name="Google Shape;1172;p21"/>
          <p:cNvGrpSpPr/>
          <p:nvPr/>
        </p:nvGrpSpPr>
        <p:grpSpPr>
          <a:xfrm>
            <a:off x="-17191" y="-32007"/>
            <a:ext cx="12226400" cy="727600"/>
            <a:chOff x="-12893" y="-24005"/>
            <a:chExt cx="9169800" cy="545700"/>
          </a:xfrm>
        </p:grpSpPr>
        <p:sp>
          <p:nvSpPr>
            <p:cNvPr id="1173" name="Google Shape;1173;p21"/>
            <p:cNvSpPr/>
            <p:nvPr/>
          </p:nvSpPr>
          <p:spPr>
            <a:xfrm>
              <a:off x="-1700" y="-24005"/>
              <a:ext cx="9144000" cy="54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174" name="Google Shape;1174;p21"/>
            <p:cNvCxnSpPr/>
            <p:nvPr/>
          </p:nvCxnSpPr>
          <p:spPr>
            <a:xfrm>
              <a:off x="-12893" y="521692"/>
              <a:ext cx="916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75" name="Google Shape;1175;p21"/>
          <p:cNvGrpSpPr/>
          <p:nvPr/>
        </p:nvGrpSpPr>
        <p:grpSpPr>
          <a:xfrm>
            <a:off x="-412900" y="6431600"/>
            <a:ext cx="12792000" cy="426400"/>
            <a:chOff x="0" y="0"/>
            <a:chExt cx="9594000" cy="319800"/>
          </a:xfrm>
        </p:grpSpPr>
        <p:sp>
          <p:nvSpPr>
            <p:cNvPr id="1176" name="Google Shape;1176;p21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21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21"/>
            <p:cNvSpPr/>
            <p:nvPr/>
          </p:nvSpPr>
          <p:spPr>
            <a:xfrm>
              <a:off x="319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9" name="Google Shape;1179;p21"/>
            <p:cNvSpPr/>
            <p:nvPr/>
          </p:nvSpPr>
          <p:spPr>
            <a:xfrm>
              <a:off x="479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21"/>
            <p:cNvSpPr/>
            <p:nvPr/>
          </p:nvSpPr>
          <p:spPr>
            <a:xfrm>
              <a:off x="799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21"/>
            <p:cNvSpPr/>
            <p:nvPr/>
          </p:nvSpPr>
          <p:spPr>
            <a:xfrm>
              <a:off x="1119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2" name="Google Shape;1182;p21"/>
            <p:cNvSpPr/>
            <p:nvPr/>
          </p:nvSpPr>
          <p:spPr>
            <a:xfrm>
              <a:off x="1439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3" name="Google Shape;1183;p21"/>
            <p:cNvSpPr/>
            <p:nvPr/>
          </p:nvSpPr>
          <p:spPr>
            <a:xfrm>
              <a:off x="1758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4" name="Google Shape;1184;p21"/>
            <p:cNvSpPr/>
            <p:nvPr/>
          </p:nvSpPr>
          <p:spPr>
            <a:xfrm>
              <a:off x="2078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5" name="Google Shape;1185;p21"/>
            <p:cNvSpPr/>
            <p:nvPr/>
          </p:nvSpPr>
          <p:spPr>
            <a:xfrm>
              <a:off x="2398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6" name="Google Shape;1186;p21"/>
            <p:cNvSpPr/>
            <p:nvPr/>
          </p:nvSpPr>
          <p:spPr>
            <a:xfrm>
              <a:off x="2718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7" name="Google Shape;1187;p21"/>
            <p:cNvSpPr/>
            <p:nvPr/>
          </p:nvSpPr>
          <p:spPr>
            <a:xfrm>
              <a:off x="3038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8" name="Google Shape;1188;p21"/>
            <p:cNvSpPr/>
            <p:nvPr/>
          </p:nvSpPr>
          <p:spPr>
            <a:xfrm>
              <a:off x="3357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21"/>
            <p:cNvSpPr/>
            <p:nvPr/>
          </p:nvSpPr>
          <p:spPr>
            <a:xfrm>
              <a:off x="3677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21"/>
            <p:cNvSpPr/>
            <p:nvPr/>
          </p:nvSpPr>
          <p:spPr>
            <a:xfrm>
              <a:off x="3997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21"/>
            <p:cNvSpPr/>
            <p:nvPr/>
          </p:nvSpPr>
          <p:spPr>
            <a:xfrm>
              <a:off x="4317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2" name="Google Shape;1192;p21"/>
            <p:cNvSpPr/>
            <p:nvPr/>
          </p:nvSpPr>
          <p:spPr>
            <a:xfrm>
              <a:off x="4637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3" name="Google Shape;1193;p21"/>
            <p:cNvSpPr/>
            <p:nvPr/>
          </p:nvSpPr>
          <p:spPr>
            <a:xfrm>
              <a:off x="4956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21"/>
            <p:cNvSpPr/>
            <p:nvPr/>
          </p:nvSpPr>
          <p:spPr>
            <a:xfrm>
              <a:off x="5276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5596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5916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6236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6555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6875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7195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7515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7835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8154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8474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8794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9114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9434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639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959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1279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1599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1918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2238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2558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78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198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517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3837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4157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477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4797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116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5436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5756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6076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6396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6715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7035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9" name="Google Shape;1229;p21"/>
            <p:cNvSpPr/>
            <p:nvPr/>
          </p:nvSpPr>
          <p:spPr>
            <a:xfrm>
              <a:off x="7355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0" name="Google Shape;1230;p21"/>
            <p:cNvSpPr/>
            <p:nvPr/>
          </p:nvSpPr>
          <p:spPr>
            <a:xfrm>
              <a:off x="7675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1" name="Google Shape;1231;p21"/>
            <p:cNvSpPr/>
            <p:nvPr/>
          </p:nvSpPr>
          <p:spPr>
            <a:xfrm>
              <a:off x="7995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21"/>
            <p:cNvSpPr/>
            <p:nvPr/>
          </p:nvSpPr>
          <p:spPr>
            <a:xfrm>
              <a:off x="8314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8634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8954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9274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36" name="Google Shape;1236;p21"/>
          <p:cNvSpPr txBox="1">
            <a:spLocks noGrp="1"/>
          </p:cNvSpPr>
          <p:nvPr>
            <p:ph type="title"/>
          </p:nvPr>
        </p:nvSpPr>
        <p:spPr>
          <a:xfrm>
            <a:off x="1713067" y="1010100"/>
            <a:ext cx="741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3951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2"/>
          <p:cNvSpPr/>
          <p:nvPr/>
        </p:nvSpPr>
        <p:spPr>
          <a:xfrm>
            <a:off x="7018133" y="-897500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9" name="Google Shape;1239;p22"/>
          <p:cNvSpPr/>
          <p:nvPr/>
        </p:nvSpPr>
        <p:spPr>
          <a:xfrm>
            <a:off x="641200" y="2143667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0" name="Google Shape;1240;p22"/>
          <p:cNvSpPr txBox="1">
            <a:spLocks noGrp="1"/>
          </p:cNvSpPr>
          <p:nvPr>
            <p:ph type="subTitle" idx="1"/>
          </p:nvPr>
        </p:nvSpPr>
        <p:spPr>
          <a:xfrm>
            <a:off x="4449617" y="2143667"/>
            <a:ext cx="3292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1" name="Google Shape;1241;p22"/>
          <p:cNvSpPr txBox="1">
            <a:spLocks noGrp="1"/>
          </p:cNvSpPr>
          <p:nvPr>
            <p:ph type="subTitle" idx="2"/>
          </p:nvPr>
        </p:nvSpPr>
        <p:spPr>
          <a:xfrm>
            <a:off x="4449617" y="3997867"/>
            <a:ext cx="3292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2" name="Google Shape;1242;p22"/>
          <p:cNvSpPr txBox="1">
            <a:spLocks noGrp="1"/>
          </p:cNvSpPr>
          <p:nvPr>
            <p:ph type="subTitle" idx="3"/>
          </p:nvPr>
        </p:nvSpPr>
        <p:spPr>
          <a:xfrm>
            <a:off x="4449617" y="2946911"/>
            <a:ext cx="329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3" name="Google Shape;1243;p22"/>
          <p:cNvSpPr txBox="1">
            <a:spLocks noGrp="1"/>
          </p:cNvSpPr>
          <p:nvPr>
            <p:ph type="subTitle" idx="4"/>
          </p:nvPr>
        </p:nvSpPr>
        <p:spPr>
          <a:xfrm>
            <a:off x="4449617" y="4801111"/>
            <a:ext cx="329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4" name="Google Shape;1244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45" name="Google Shape;1245;p22"/>
          <p:cNvGrpSpPr/>
          <p:nvPr/>
        </p:nvGrpSpPr>
        <p:grpSpPr>
          <a:xfrm>
            <a:off x="0" y="-231400"/>
            <a:ext cx="426400" cy="7462000"/>
            <a:chOff x="0" y="0"/>
            <a:chExt cx="319800" cy="5596500"/>
          </a:xfrm>
        </p:grpSpPr>
        <p:sp>
          <p:nvSpPr>
            <p:cNvPr id="1246" name="Google Shape;1246;p22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7" name="Google Shape;1247;p22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8" name="Google Shape;1248;p22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9" name="Google Shape;1249;p22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22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22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22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22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22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22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22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7" name="Google Shape;1257;p22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8" name="Google Shape;1258;p22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22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22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1" name="Google Shape;1261;p22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2" name="Google Shape;1262;p22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3" name="Google Shape;1263;p22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4" name="Google Shape;1264;p22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22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22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22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22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22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0" name="Google Shape;1270;p22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1" name="Google Shape;1271;p22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22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3" name="Google Shape;1273;p22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4" name="Google Shape;1274;p22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1" name="Google Shape;1281;p22"/>
          <p:cNvGrpSpPr/>
          <p:nvPr/>
        </p:nvGrpSpPr>
        <p:grpSpPr>
          <a:xfrm rot="10800000" flipH="1">
            <a:off x="11765600" y="-231400"/>
            <a:ext cx="426400" cy="7462000"/>
            <a:chOff x="0" y="0"/>
            <a:chExt cx="319800" cy="5596500"/>
          </a:xfrm>
        </p:grpSpPr>
        <p:sp>
          <p:nvSpPr>
            <p:cNvPr id="1282" name="Google Shape;1282;p22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9" name="Google Shape;1309;p22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0" name="Google Shape;1310;p22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1" name="Google Shape;1311;p22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22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518614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23"/>
          <p:cNvSpPr/>
          <p:nvPr/>
        </p:nvSpPr>
        <p:spPr>
          <a:xfrm>
            <a:off x="-1653416" y="1356967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9" name="Google Shape;1319;p23"/>
          <p:cNvSpPr/>
          <p:nvPr/>
        </p:nvSpPr>
        <p:spPr>
          <a:xfrm>
            <a:off x="9747692" y="-861567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0" name="Google Shape;1320;p23"/>
          <p:cNvSpPr txBox="1">
            <a:spLocks noGrp="1"/>
          </p:cNvSpPr>
          <p:nvPr>
            <p:ph type="subTitle" idx="1"/>
          </p:nvPr>
        </p:nvSpPr>
        <p:spPr>
          <a:xfrm>
            <a:off x="960000" y="2087296"/>
            <a:ext cx="3115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1" name="Google Shape;1321;p23"/>
          <p:cNvSpPr txBox="1">
            <a:spLocks noGrp="1"/>
          </p:cNvSpPr>
          <p:nvPr>
            <p:ph type="subTitle" idx="2"/>
          </p:nvPr>
        </p:nvSpPr>
        <p:spPr>
          <a:xfrm>
            <a:off x="960000" y="2876513"/>
            <a:ext cx="3115200" cy="10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23"/>
          <p:cNvSpPr txBox="1">
            <a:spLocks noGrp="1"/>
          </p:cNvSpPr>
          <p:nvPr>
            <p:ph type="subTitle" idx="3"/>
          </p:nvPr>
        </p:nvSpPr>
        <p:spPr>
          <a:xfrm>
            <a:off x="4538400" y="2876513"/>
            <a:ext cx="3115200" cy="10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3" name="Google Shape;1323;p23"/>
          <p:cNvSpPr txBox="1">
            <a:spLocks noGrp="1"/>
          </p:cNvSpPr>
          <p:nvPr>
            <p:ph type="subTitle" idx="4"/>
          </p:nvPr>
        </p:nvSpPr>
        <p:spPr>
          <a:xfrm>
            <a:off x="8116800" y="2876513"/>
            <a:ext cx="3115200" cy="10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4" name="Google Shape;1324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5" name="Google Shape;1325;p23"/>
          <p:cNvSpPr txBox="1">
            <a:spLocks noGrp="1"/>
          </p:cNvSpPr>
          <p:nvPr>
            <p:ph type="subTitle" idx="5"/>
          </p:nvPr>
        </p:nvSpPr>
        <p:spPr>
          <a:xfrm>
            <a:off x="4538400" y="2087296"/>
            <a:ext cx="3115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6" name="Google Shape;1326;p23"/>
          <p:cNvSpPr txBox="1">
            <a:spLocks noGrp="1"/>
          </p:cNvSpPr>
          <p:nvPr>
            <p:ph type="subTitle" idx="6"/>
          </p:nvPr>
        </p:nvSpPr>
        <p:spPr>
          <a:xfrm>
            <a:off x="8116800" y="2087296"/>
            <a:ext cx="3115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327" name="Google Shape;1327;p23"/>
          <p:cNvGrpSpPr/>
          <p:nvPr/>
        </p:nvGrpSpPr>
        <p:grpSpPr>
          <a:xfrm>
            <a:off x="961000" y="259275"/>
            <a:ext cx="10270000" cy="198800"/>
            <a:chOff x="731250" y="817850"/>
            <a:chExt cx="7702500" cy="149100"/>
          </a:xfrm>
        </p:grpSpPr>
        <p:cxnSp>
          <p:nvCxnSpPr>
            <p:cNvPr id="1328" name="Google Shape;1328;p23"/>
            <p:cNvCxnSpPr>
              <a:stCxn id="1329" idx="6"/>
              <a:endCxn id="1330" idx="2"/>
            </p:cNvCxnSpPr>
            <p:nvPr/>
          </p:nvCxnSpPr>
          <p:spPr>
            <a:xfrm>
              <a:off x="880350" y="892400"/>
              <a:ext cx="740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29" name="Google Shape;1329;p23"/>
            <p:cNvSpPr/>
            <p:nvPr/>
          </p:nvSpPr>
          <p:spPr>
            <a:xfrm>
              <a:off x="7312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0" name="Google Shape;1330;p23"/>
            <p:cNvSpPr/>
            <p:nvPr/>
          </p:nvSpPr>
          <p:spPr>
            <a:xfrm>
              <a:off x="82846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31" name="Google Shape;1331;p23"/>
          <p:cNvGrpSpPr/>
          <p:nvPr/>
        </p:nvGrpSpPr>
        <p:grpSpPr>
          <a:xfrm>
            <a:off x="-14924" y="4606067"/>
            <a:ext cx="12226400" cy="1825600"/>
            <a:chOff x="-11193" y="3454550"/>
            <a:chExt cx="9169800" cy="1369200"/>
          </a:xfrm>
        </p:grpSpPr>
        <p:sp>
          <p:nvSpPr>
            <p:cNvPr id="1332" name="Google Shape;1332;p23"/>
            <p:cNvSpPr/>
            <p:nvPr/>
          </p:nvSpPr>
          <p:spPr>
            <a:xfrm>
              <a:off x="0" y="3454550"/>
              <a:ext cx="9144000" cy="136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333" name="Google Shape;1333;p23"/>
            <p:cNvCxnSpPr/>
            <p:nvPr/>
          </p:nvCxnSpPr>
          <p:spPr>
            <a:xfrm>
              <a:off x="-11193" y="3458225"/>
              <a:ext cx="916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34" name="Google Shape;1334;p23"/>
          <p:cNvGrpSpPr/>
          <p:nvPr/>
        </p:nvGrpSpPr>
        <p:grpSpPr>
          <a:xfrm>
            <a:off x="-300000" y="6431600"/>
            <a:ext cx="12792000" cy="426400"/>
            <a:chOff x="0" y="0"/>
            <a:chExt cx="9594000" cy="319800"/>
          </a:xfrm>
        </p:grpSpPr>
        <p:sp>
          <p:nvSpPr>
            <p:cNvPr id="1335" name="Google Shape;1335;p23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23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23"/>
            <p:cNvSpPr/>
            <p:nvPr/>
          </p:nvSpPr>
          <p:spPr>
            <a:xfrm>
              <a:off x="319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8" name="Google Shape;1338;p23"/>
            <p:cNvSpPr/>
            <p:nvPr/>
          </p:nvSpPr>
          <p:spPr>
            <a:xfrm>
              <a:off x="479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9" name="Google Shape;1339;p23"/>
            <p:cNvSpPr/>
            <p:nvPr/>
          </p:nvSpPr>
          <p:spPr>
            <a:xfrm>
              <a:off x="799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23"/>
            <p:cNvSpPr/>
            <p:nvPr/>
          </p:nvSpPr>
          <p:spPr>
            <a:xfrm>
              <a:off x="1119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23"/>
            <p:cNvSpPr/>
            <p:nvPr/>
          </p:nvSpPr>
          <p:spPr>
            <a:xfrm>
              <a:off x="1439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23"/>
            <p:cNvSpPr/>
            <p:nvPr/>
          </p:nvSpPr>
          <p:spPr>
            <a:xfrm>
              <a:off x="1758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3" name="Google Shape;1343;p23"/>
            <p:cNvSpPr/>
            <p:nvPr/>
          </p:nvSpPr>
          <p:spPr>
            <a:xfrm>
              <a:off x="2078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4" name="Google Shape;1344;p23"/>
            <p:cNvSpPr/>
            <p:nvPr/>
          </p:nvSpPr>
          <p:spPr>
            <a:xfrm>
              <a:off x="2398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23"/>
            <p:cNvSpPr/>
            <p:nvPr/>
          </p:nvSpPr>
          <p:spPr>
            <a:xfrm>
              <a:off x="2718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23"/>
            <p:cNvSpPr/>
            <p:nvPr/>
          </p:nvSpPr>
          <p:spPr>
            <a:xfrm>
              <a:off x="3038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23"/>
            <p:cNvSpPr/>
            <p:nvPr/>
          </p:nvSpPr>
          <p:spPr>
            <a:xfrm>
              <a:off x="3357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8" name="Google Shape;1348;p23"/>
            <p:cNvSpPr/>
            <p:nvPr/>
          </p:nvSpPr>
          <p:spPr>
            <a:xfrm>
              <a:off x="3677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9" name="Google Shape;1349;p23"/>
            <p:cNvSpPr/>
            <p:nvPr/>
          </p:nvSpPr>
          <p:spPr>
            <a:xfrm>
              <a:off x="3997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23"/>
            <p:cNvSpPr/>
            <p:nvPr/>
          </p:nvSpPr>
          <p:spPr>
            <a:xfrm>
              <a:off x="4317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23"/>
            <p:cNvSpPr/>
            <p:nvPr/>
          </p:nvSpPr>
          <p:spPr>
            <a:xfrm>
              <a:off x="4637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23"/>
            <p:cNvSpPr/>
            <p:nvPr/>
          </p:nvSpPr>
          <p:spPr>
            <a:xfrm>
              <a:off x="4956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23"/>
            <p:cNvSpPr/>
            <p:nvPr/>
          </p:nvSpPr>
          <p:spPr>
            <a:xfrm>
              <a:off x="5276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23"/>
            <p:cNvSpPr/>
            <p:nvPr/>
          </p:nvSpPr>
          <p:spPr>
            <a:xfrm>
              <a:off x="5596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5" name="Google Shape;1355;p23"/>
            <p:cNvSpPr/>
            <p:nvPr/>
          </p:nvSpPr>
          <p:spPr>
            <a:xfrm>
              <a:off x="5916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6" name="Google Shape;1356;p23"/>
            <p:cNvSpPr/>
            <p:nvPr/>
          </p:nvSpPr>
          <p:spPr>
            <a:xfrm>
              <a:off x="6236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7" name="Google Shape;1357;p23"/>
            <p:cNvSpPr/>
            <p:nvPr/>
          </p:nvSpPr>
          <p:spPr>
            <a:xfrm>
              <a:off x="6555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23"/>
            <p:cNvSpPr/>
            <p:nvPr/>
          </p:nvSpPr>
          <p:spPr>
            <a:xfrm>
              <a:off x="6875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9" name="Google Shape;1359;p23"/>
            <p:cNvSpPr/>
            <p:nvPr/>
          </p:nvSpPr>
          <p:spPr>
            <a:xfrm>
              <a:off x="7195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0" name="Google Shape;1360;p23"/>
            <p:cNvSpPr/>
            <p:nvPr/>
          </p:nvSpPr>
          <p:spPr>
            <a:xfrm>
              <a:off x="7515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1" name="Google Shape;1361;p23"/>
            <p:cNvSpPr/>
            <p:nvPr/>
          </p:nvSpPr>
          <p:spPr>
            <a:xfrm>
              <a:off x="7835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2" name="Google Shape;1362;p23"/>
            <p:cNvSpPr/>
            <p:nvPr/>
          </p:nvSpPr>
          <p:spPr>
            <a:xfrm>
              <a:off x="8154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3" name="Google Shape;1363;p23"/>
            <p:cNvSpPr/>
            <p:nvPr/>
          </p:nvSpPr>
          <p:spPr>
            <a:xfrm>
              <a:off x="8474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8794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9114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9434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639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959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1279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1599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1918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2238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2558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2878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3198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517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837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4157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4477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4797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5116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5436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5756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6076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6396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6715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7035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7355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7675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7995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8314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8634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8954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9274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602935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24"/>
          <p:cNvSpPr/>
          <p:nvPr/>
        </p:nvSpPr>
        <p:spPr>
          <a:xfrm>
            <a:off x="-496975" y="4175967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7" name="Google Shape;1397;p24"/>
          <p:cNvSpPr/>
          <p:nvPr/>
        </p:nvSpPr>
        <p:spPr>
          <a:xfrm>
            <a:off x="9661651" y="331567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8" name="Google Shape;1398;p24"/>
          <p:cNvSpPr txBox="1">
            <a:spLocks noGrp="1"/>
          </p:cNvSpPr>
          <p:nvPr>
            <p:ph type="subTitle" idx="1"/>
          </p:nvPr>
        </p:nvSpPr>
        <p:spPr>
          <a:xfrm>
            <a:off x="2795064" y="2095523"/>
            <a:ext cx="3041200" cy="7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9" name="Google Shape;1399;p24"/>
          <p:cNvSpPr txBox="1">
            <a:spLocks noGrp="1"/>
          </p:cNvSpPr>
          <p:nvPr>
            <p:ph type="subTitle" idx="2"/>
          </p:nvPr>
        </p:nvSpPr>
        <p:spPr>
          <a:xfrm>
            <a:off x="2795051" y="2798723"/>
            <a:ext cx="3041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0" name="Google Shape;1400;p24"/>
          <p:cNvSpPr txBox="1">
            <a:spLocks noGrp="1"/>
          </p:cNvSpPr>
          <p:nvPr>
            <p:ph type="subTitle" idx="3"/>
          </p:nvPr>
        </p:nvSpPr>
        <p:spPr>
          <a:xfrm>
            <a:off x="7723316" y="2798723"/>
            <a:ext cx="3041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1" name="Google Shape;1401;p24"/>
          <p:cNvSpPr txBox="1">
            <a:spLocks noGrp="1"/>
          </p:cNvSpPr>
          <p:nvPr>
            <p:ph type="subTitle" idx="4"/>
          </p:nvPr>
        </p:nvSpPr>
        <p:spPr>
          <a:xfrm>
            <a:off x="2795051" y="4651956"/>
            <a:ext cx="3041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24"/>
          <p:cNvSpPr txBox="1">
            <a:spLocks noGrp="1"/>
          </p:cNvSpPr>
          <p:nvPr>
            <p:ph type="subTitle" idx="5"/>
          </p:nvPr>
        </p:nvSpPr>
        <p:spPr>
          <a:xfrm>
            <a:off x="7723316" y="4651956"/>
            <a:ext cx="3041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3" name="Google Shape;1403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4" name="Google Shape;1404;p24"/>
          <p:cNvSpPr txBox="1">
            <a:spLocks noGrp="1"/>
          </p:cNvSpPr>
          <p:nvPr>
            <p:ph type="subTitle" idx="6"/>
          </p:nvPr>
        </p:nvSpPr>
        <p:spPr>
          <a:xfrm>
            <a:off x="2795064" y="3948856"/>
            <a:ext cx="3041200" cy="7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5" name="Google Shape;1405;p24"/>
          <p:cNvSpPr txBox="1">
            <a:spLocks noGrp="1"/>
          </p:cNvSpPr>
          <p:nvPr>
            <p:ph type="subTitle" idx="7"/>
          </p:nvPr>
        </p:nvSpPr>
        <p:spPr>
          <a:xfrm>
            <a:off x="7723324" y="2095523"/>
            <a:ext cx="3041200" cy="7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6" name="Google Shape;1406;p24"/>
          <p:cNvSpPr txBox="1">
            <a:spLocks noGrp="1"/>
          </p:cNvSpPr>
          <p:nvPr>
            <p:ph type="subTitle" idx="8"/>
          </p:nvPr>
        </p:nvSpPr>
        <p:spPr>
          <a:xfrm>
            <a:off x="7723324" y="3948856"/>
            <a:ext cx="3041200" cy="7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407" name="Google Shape;1407;p24"/>
          <p:cNvGrpSpPr/>
          <p:nvPr/>
        </p:nvGrpSpPr>
        <p:grpSpPr>
          <a:xfrm>
            <a:off x="0" y="-231400"/>
            <a:ext cx="426400" cy="7462000"/>
            <a:chOff x="0" y="0"/>
            <a:chExt cx="319800" cy="5596500"/>
          </a:xfrm>
        </p:grpSpPr>
        <p:sp>
          <p:nvSpPr>
            <p:cNvPr id="1408" name="Google Shape;1408;p24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9" name="Google Shape;1409;p24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0" name="Google Shape;1410;p24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1" name="Google Shape;1411;p24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2" name="Google Shape;1412;p24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3" name="Google Shape;1413;p24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4" name="Google Shape;1414;p24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5" name="Google Shape;1415;p24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6" name="Google Shape;1416;p24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7" name="Google Shape;1417;p24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8" name="Google Shape;1418;p24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9" name="Google Shape;1419;p24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0" name="Google Shape;1420;p24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1" name="Google Shape;1421;p24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2" name="Google Shape;1422;p24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3" name="Google Shape;1423;p24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4" name="Google Shape;1424;p24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5" name="Google Shape;1425;p24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6" name="Google Shape;1426;p24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7" name="Google Shape;1427;p24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8" name="Google Shape;1428;p24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9" name="Google Shape;1429;p24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0" name="Google Shape;1430;p24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1" name="Google Shape;1431;p24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2" name="Google Shape;1432;p24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3" name="Google Shape;1433;p24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4" name="Google Shape;1434;p24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5" name="Google Shape;1435;p24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6" name="Google Shape;1436;p24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7" name="Google Shape;1437;p24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8" name="Google Shape;1438;p24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9" name="Google Shape;1439;p24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0" name="Google Shape;1440;p24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1" name="Google Shape;1441;p24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2" name="Google Shape;1442;p24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43" name="Google Shape;1443;p24"/>
          <p:cNvGrpSpPr/>
          <p:nvPr/>
        </p:nvGrpSpPr>
        <p:grpSpPr>
          <a:xfrm rot="10800000" flipH="1">
            <a:off x="11765600" y="-231400"/>
            <a:ext cx="426400" cy="7462000"/>
            <a:chOff x="0" y="0"/>
            <a:chExt cx="319800" cy="5596500"/>
          </a:xfrm>
        </p:grpSpPr>
        <p:sp>
          <p:nvSpPr>
            <p:cNvPr id="1444" name="Google Shape;1444;p24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5" name="Google Shape;1445;p24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6" name="Google Shape;1446;p24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7" name="Google Shape;1447;p24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8" name="Google Shape;1448;p24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9" name="Google Shape;1449;p24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0" name="Google Shape;1450;p24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1" name="Google Shape;1451;p24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2" name="Google Shape;1452;p24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3" name="Google Shape;1453;p24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4" name="Google Shape;1454;p24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79" name="Google Shape;1479;p24"/>
          <p:cNvGrpSpPr/>
          <p:nvPr/>
        </p:nvGrpSpPr>
        <p:grpSpPr>
          <a:xfrm>
            <a:off x="961000" y="6393140"/>
            <a:ext cx="10270000" cy="198800"/>
            <a:chOff x="731250" y="817850"/>
            <a:chExt cx="7702500" cy="149100"/>
          </a:xfrm>
        </p:grpSpPr>
        <p:cxnSp>
          <p:nvCxnSpPr>
            <p:cNvPr id="1480" name="Google Shape;1480;p24"/>
            <p:cNvCxnSpPr>
              <a:stCxn id="1481" idx="6"/>
              <a:endCxn id="1482" idx="2"/>
            </p:cNvCxnSpPr>
            <p:nvPr/>
          </p:nvCxnSpPr>
          <p:spPr>
            <a:xfrm>
              <a:off x="880350" y="892400"/>
              <a:ext cx="740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81" name="Google Shape;1481;p24"/>
            <p:cNvSpPr/>
            <p:nvPr/>
          </p:nvSpPr>
          <p:spPr>
            <a:xfrm>
              <a:off x="7312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82846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001858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25"/>
          <p:cNvSpPr/>
          <p:nvPr/>
        </p:nvSpPr>
        <p:spPr>
          <a:xfrm>
            <a:off x="-1290949" y="1736333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5" name="Google Shape;1485;p25"/>
          <p:cNvSpPr/>
          <p:nvPr/>
        </p:nvSpPr>
        <p:spPr>
          <a:xfrm>
            <a:off x="8971559" y="-575367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6" name="Google Shape;1486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25"/>
          <p:cNvSpPr txBox="1">
            <a:spLocks noGrp="1"/>
          </p:cNvSpPr>
          <p:nvPr>
            <p:ph type="subTitle" idx="1"/>
          </p:nvPr>
        </p:nvSpPr>
        <p:spPr>
          <a:xfrm>
            <a:off x="3075693" y="2245656"/>
            <a:ext cx="27548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8" name="Google Shape;1488;p25"/>
          <p:cNvSpPr txBox="1">
            <a:spLocks noGrp="1"/>
          </p:cNvSpPr>
          <p:nvPr>
            <p:ph type="subTitle" idx="2"/>
          </p:nvPr>
        </p:nvSpPr>
        <p:spPr>
          <a:xfrm>
            <a:off x="8223051" y="2245656"/>
            <a:ext cx="27604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9" name="Google Shape;1489;p25"/>
          <p:cNvSpPr txBox="1">
            <a:spLocks noGrp="1"/>
          </p:cNvSpPr>
          <p:nvPr>
            <p:ph type="subTitle" idx="3"/>
          </p:nvPr>
        </p:nvSpPr>
        <p:spPr>
          <a:xfrm>
            <a:off x="8220151" y="3774623"/>
            <a:ext cx="27604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0" name="Google Shape;1490;p25"/>
          <p:cNvSpPr txBox="1">
            <a:spLocks noGrp="1"/>
          </p:cNvSpPr>
          <p:nvPr>
            <p:ph type="subTitle" idx="4"/>
          </p:nvPr>
        </p:nvSpPr>
        <p:spPr>
          <a:xfrm>
            <a:off x="3072811" y="3780679"/>
            <a:ext cx="27548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1" name="Google Shape;1491;p25"/>
          <p:cNvSpPr txBox="1">
            <a:spLocks noGrp="1"/>
          </p:cNvSpPr>
          <p:nvPr>
            <p:ph type="subTitle" idx="5"/>
          </p:nvPr>
        </p:nvSpPr>
        <p:spPr>
          <a:xfrm>
            <a:off x="3072884" y="5309645"/>
            <a:ext cx="27604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2" name="Google Shape;1492;p25"/>
          <p:cNvSpPr txBox="1">
            <a:spLocks noGrp="1"/>
          </p:cNvSpPr>
          <p:nvPr>
            <p:ph type="subTitle" idx="6"/>
          </p:nvPr>
        </p:nvSpPr>
        <p:spPr>
          <a:xfrm>
            <a:off x="8217251" y="5309645"/>
            <a:ext cx="27604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3" name="Google Shape;1493;p25"/>
          <p:cNvSpPr txBox="1">
            <a:spLocks noGrp="1"/>
          </p:cNvSpPr>
          <p:nvPr>
            <p:ph type="subTitle" idx="7"/>
          </p:nvPr>
        </p:nvSpPr>
        <p:spPr>
          <a:xfrm>
            <a:off x="3069917" y="1591044"/>
            <a:ext cx="27548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4" name="Google Shape;1494;p25"/>
          <p:cNvSpPr txBox="1">
            <a:spLocks noGrp="1"/>
          </p:cNvSpPr>
          <p:nvPr>
            <p:ph type="subTitle" idx="8"/>
          </p:nvPr>
        </p:nvSpPr>
        <p:spPr>
          <a:xfrm>
            <a:off x="8223051" y="1591044"/>
            <a:ext cx="27604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subTitle" idx="9"/>
          </p:nvPr>
        </p:nvSpPr>
        <p:spPr>
          <a:xfrm>
            <a:off x="8225940" y="3120011"/>
            <a:ext cx="27604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6" name="Google Shape;1496;p25"/>
          <p:cNvSpPr txBox="1">
            <a:spLocks noGrp="1"/>
          </p:cNvSpPr>
          <p:nvPr>
            <p:ph type="subTitle" idx="13"/>
          </p:nvPr>
        </p:nvSpPr>
        <p:spPr>
          <a:xfrm>
            <a:off x="3067033" y="3120011"/>
            <a:ext cx="27548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7" name="Google Shape;1497;p25"/>
          <p:cNvSpPr txBox="1">
            <a:spLocks noGrp="1"/>
          </p:cNvSpPr>
          <p:nvPr>
            <p:ph type="subTitle" idx="14"/>
          </p:nvPr>
        </p:nvSpPr>
        <p:spPr>
          <a:xfrm>
            <a:off x="3072884" y="4648977"/>
            <a:ext cx="27604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8" name="Google Shape;1498;p25"/>
          <p:cNvSpPr txBox="1">
            <a:spLocks noGrp="1"/>
          </p:cNvSpPr>
          <p:nvPr>
            <p:ph type="subTitle" idx="15"/>
          </p:nvPr>
        </p:nvSpPr>
        <p:spPr>
          <a:xfrm>
            <a:off x="8223040" y="4648977"/>
            <a:ext cx="27604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499" name="Google Shape;1499;p25"/>
          <p:cNvGrpSpPr/>
          <p:nvPr/>
        </p:nvGrpSpPr>
        <p:grpSpPr>
          <a:xfrm>
            <a:off x="-300000" y="6431600"/>
            <a:ext cx="12792000" cy="426400"/>
            <a:chOff x="0" y="0"/>
            <a:chExt cx="9594000" cy="319800"/>
          </a:xfrm>
        </p:grpSpPr>
        <p:sp>
          <p:nvSpPr>
            <p:cNvPr id="1500" name="Google Shape;1500;p25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319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79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799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1119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1439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1758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2078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2398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2718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3038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357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677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997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4317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4637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4956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5276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5596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5916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6236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6555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6875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7195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7515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7835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8154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8474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8794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9114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9434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639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959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25"/>
            <p:cNvSpPr/>
            <p:nvPr/>
          </p:nvSpPr>
          <p:spPr>
            <a:xfrm>
              <a:off x="1279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25"/>
            <p:cNvSpPr/>
            <p:nvPr/>
          </p:nvSpPr>
          <p:spPr>
            <a:xfrm>
              <a:off x="1599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6" name="Google Shape;1536;p25"/>
            <p:cNvSpPr/>
            <p:nvPr/>
          </p:nvSpPr>
          <p:spPr>
            <a:xfrm>
              <a:off x="1918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7" name="Google Shape;1537;p25"/>
            <p:cNvSpPr/>
            <p:nvPr/>
          </p:nvSpPr>
          <p:spPr>
            <a:xfrm>
              <a:off x="2238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8" name="Google Shape;1538;p25"/>
            <p:cNvSpPr/>
            <p:nvPr/>
          </p:nvSpPr>
          <p:spPr>
            <a:xfrm>
              <a:off x="2558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9" name="Google Shape;1539;p25"/>
            <p:cNvSpPr/>
            <p:nvPr/>
          </p:nvSpPr>
          <p:spPr>
            <a:xfrm>
              <a:off x="2878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0" name="Google Shape;1540;p25"/>
            <p:cNvSpPr/>
            <p:nvPr/>
          </p:nvSpPr>
          <p:spPr>
            <a:xfrm>
              <a:off x="3198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1" name="Google Shape;1541;p25"/>
            <p:cNvSpPr/>
            <p:nvPr/>
          </p:nvSpPr>
          <p:spPr>
            <a:xfrm>
              <a:off x="3517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2" name="Google Shape;1542;p25"/>
            <p:cNvSpPr/>
            <p:nvPr/>
          </p:nvSpPr>
          <p:spPr>
            <a:xfrm>
              <a:off x="3837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3" name="Google Shape;1543;p25"/>
            <p:cNvSpPr/>
            <p:nvPr/>
          </p:nvSpPr>
          <p:spPr>
            <a:xfrm>
              <a:off x="4157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4" name="Google Shape;1544;p25"/>
            <p:cNvSpPr/>
            <p:nvPr/>
          </p:nvSpPr>
          <p:spPr>
            <a:xfrm>
              <a:off x="4477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5" name="Google Shape;1545;p25"/>
            <p:cNvSpPr/>
            <p:nvPr/>
          </p:nvSpPr>
          <p:spPr>
            <a:xfrm>
              <a:off x="4797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6" name="Google Shape;1546;p25"/>
            <p:cNvSpPr/>
            <p:nvPr/>
          </p:nvSpPr>
          <p:spPr>
            <a:xfrm>
              <a:off x="5116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7" name="Google Shape;1547;p25"/>
            <p:cNvSpPr/>
            <p:nvPr/>
          </p:nvSpPr>
          <p:spPr>
            <a:xfrm>
              <a:off x="5436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8" name="Google Shape;1548;p25"/>
            <p:cNvSpPr/>
            <p:nvPr/>
          </p:nvSpPr>
          <p:spPr>
            <a:xfrm>
              <a:off x="5756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25"/>
            <p:cNvSpPr/>
            <p:nvPr/>
          </p:nvSpPr>
          <p:spPr>
            <a:xfrm>
              <a:off x="6076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0" name="Google Shape;1550;p25"/>
            <p:cNvSpPr/>
            <p:nvPr/>
          </p:nvSpPr>
          <p:spPr>
            <a:xfrm>
              <a:off x="6396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1" name="Google Shape;1551;p25"/>
            <p:cNvSpPr/>
            <p:nvPr/>
          </p:nvSpPr>
          <p:spPr>
            <a:xfrm>
              <a:off x="6715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2" name="Google Shape;1552;p25"/>
            <p:cNvSpPr/>
            <p:nvPr/>
          </p:nvSpPr>
          <p:spPr>
            <a:xfrm>
              <a:off x="7035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3" name="Google Shape;1553;p25"/>
            <p:cNvSpPr/>
            <p:nvPr/>
          </p:nvSpPr>
          <p:spPr>
            <a:xfrm>
              <a:off x="7355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4" name="Google Shape;1554;p25"/>
            <p:cNvSpPr/>
            <p:nvPr/>
          </p:nvSpPr>
          <p:spPr>
            <a:xfrm>
              <a:off x="7675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5" name="Google Shape;1555;p25"/>
            <p:cNvSpPr/>
            <p:nvPr/>
          </p:nvSpPr>
          <p:spPr>
            <a:xfrm>
              <a:off x="7995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6" name="Google Shape;1556;p25"/>
            <p:cNvSpPr/>
            <p:nvPr/>
          </p:nvSpPr>
          <p:spPr>
            <a:xfrm>
              <a:off x="8314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7" name="Google Shape;1557;p25"/>
            <p:cNvSpPr/>
            <p:nvPr/>
          </p:nvSpPr>
          <p:spPr>
            <a:xfrm>
              <a:off x="8634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8" name="Google Shape;1558;p25"/>
            <p:cNvSpPr/>
            <p:nvPr/>
          </p:nvSpPr>
          <p:spPr>
            <a:xfrm>
              <a:off x="8954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9" name="Google Shape;1559;p25"/>
            <p:cNvSpPr/>
            <p:nvPr/>
          </p:nvSpPr>
          <p:spPr>
            <a:xfrm>
              <a:off x="9274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60" name="Google Shape;1560;p25"/>
          <p:cNvGrpSpPr/>
          <p:nvPr/>
        </p:nvGrpSpPr>
        <p:grpSpPr>
          <a:xfrm>
            <a:off x="961000" y="259275"/>
            <a:ext cx="10270000" cy="198800"/>
            <a:chOff x="731250" y="817850"/>
            <a:chExt cx="7702500" cy="149100"/>
          </a:xfrm>
        </p:grpSpPr>
        <p:cxnSp>
          <p:nvCxnSpPr>
            <p:cNvPr id="1561" name="Google Shape;1561;p25"/>
            <p:cNvCxnSpPr>
              <a:stCxn id="1562" idx="6"/>
              <a:endCxn id="1563" idx="2"/>
            </p:cNvCxnSpPr>
            <p:nvPr/>
          </p:nvCxnSpPr>
          <p:spPr>
            <a:xfrm>
              <a:off x="880350" y="892400"/>
              <a:ext cx="740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62" name="Google Shape;1562;p25"/>
            <p:cNvSpPr/>
            <p:nvPr/>
          </p:nvSpPr>
          <p:spPr>
            <a:xfrm>
              <a:off x="7312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3" name="Google Shape;1563;p25"/>
            <p:cNvSpPr/>
            <p:nvPr/>
          </p:nvSpPr>
          <p:spPr>
            <a:xfrm>
              <a:off x="82846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55910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26"/>
          <p:cNvSpPr/>
          <p:nvPr/>
        </p:nvSpPr>
        <p:spPr>
          <a:xfrm>
            <a:off x="9112917" y="3967084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6" name="Google Shape;1566;p26"/>
          <p:cNvSpPr/>
          <p:nvPr/>
        </p:nvSpPr>
        <p:spPr>
          <a:xfrm>
            <a:off x="-1205933" y="562267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7" name="Google Shape;1567;p26"/>
          <p:cNvSpPr txBox="1">
            <a:spLocks noGrp="1"/>
          </p:cNvSpPr>
          <p:nvPr>
            <p:ph type="title" hasCustomPrompt="1"/>
          </p:nvPr>
        </p:nvSpPr>
        <p:spPr>
          <a:xfrm>
            <a:off x="953467" y="2768784"/>
            <a:ext cx="333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568" name="Google Shape;1568;p26"/>
          <p:cNvSpPr txBox="1">
            <a:spLocks noGrp="1"/>
          </p:cNvSpPr>
          <p:nvPr>
            <p:ph type="subTitle" idx="1"/>
          </p:nvPr>
        </p:nvSpPr>
        <p:spPr>
          <a:xfrm>
            <a:off x="953467" y="4065887"/>
            <a:ext cx="3330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9" name="Google Shape;1569;p26"/>
          <p:cNvSpPr txBox="1">
            <a:spLocks noGrp="1"/>
          </p:cNvSpPr>
          <p:nvPr>
            <p:ph type="title" idx="2" hasCustomPrompt="1"/>
          </p:nvPr>
        </p:nvSpPr>
        <p:spPr>
          <a:xfrm>
            <a:off x="4430900" y="2768789"/>
            <a:ext cx="333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570" name="Google Shape;1570;p26"/>
          <p:cNvSpPr txBox="1">
            <a:spLocks noGrp="1"/>
          </p:cNvSpPr>
          <p:nvPr>
            <p:ph type="subTitle" idx="3"/>
          </p:nvPr>
        </p:nvSpPr>
        <p:spPr>
          <a:xfrm>
            <a:off x="4430900" y="4065892"/>
            <a:ext cx="3330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26"/>
          <p:cNvSpPr txBox="1">
            <a:spLocks noGrp="1"/>
          </p:cNvSpPr>
          <p:nvPr>
            <p:ph type="title" idx="4" hasCustomPrompt="1"/>
          </p:nvPr>
        </p:nvSpPr>
        <p:spPr>
          <a:xfrm>
            <a:off x="7908333" y="2768779"/>
            <a:ext cx="333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572" name="Google Shape;1572;p26"/>
          <p:cNvSpPr txBox="1">
            <a:spLocks noGrp="1"/>
          </p:cNvSpPr>
          <p:nvPr>
            <p:ph type="subTitle" idx="5"/>
          </p:nvPr>
        </p:nvSpPr>
        <p:spPr>
          <a:xfrm>
            <a:off x="7908333" y="4065881"/>
            <a:ext cx="3330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3" name="Google Shape;1573;p26"/>
          <p:cNvSpPr txBox="1">
            <a:spLocks noGrp="1"/>
          </p:cNvSpPr>
          <p:nvPr>
            <p:ph type="subTitle" idx="6"/>
          </p:nvPr>
        </p:nvSpPr>
        <p:spPr>
          <a:xfrm>
            <a:off x="953467" y="4773443"/>
            <a:ext cx="3330400" cy="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4" name="Google Shape;1574;p26"/>
          <p:cNvSpPr txBox="1">
            <a:spLocks noGrp="1"/>
          </p:cNvSpPr>
          <p:nvPr>
            <p:ph type="subTitle" idx="7"/>
          </p:nvPr>
        </p:nvSpPr>
        <p:spPr>
          <a:xfrm>
            <a:off x="4430900" y="4773451"/>
            <a:ext cx="3330400" cy="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26"/>
          <p:cNvSpPr txBox="1">
            <a:spLocks noGrp="1"/>
          </p:cNvSpPr>
          <p:nvPr>
            <p:ph type="subTitle" idx="8"/>
          </p:nvPr>
        </p:nvSpPr>
        <p:spPr>
          <a:xfrm>
            <a:off x="7908333" y="4773436"/>
            <a:ext cx="3330400" cy="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76" name="Google Shape;1576;p26"/>
          <p:cNvGrpSpPr/>
          <p:nvPr/>
        </p:nvGrpSpPr>
        <p:grpSpPr>
          <a:xfrm>
            <a:off x="-300000" y="6431600"/>
            <a:ext cx="12792000" cy="426400"/>
            <a:chOff x="0" y="0"/>
            <a:chExt cx="9594000" cy="319800"/>
          </a:xfrm>
        </p:grpSpPr>
        <p:sp>
          <p:nvSpPr>
            <p:cNvPr id="1577" name="Google Shape;1577;p26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479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799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1119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1439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4" name="Google Shape;1584;p26"/>
            <p:cNvSpPr/>
            <p:nvPr/>
          </p:nvSpPr>
          <p:spPr>
            <a:xfrm>
              <a:off x="1758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5" name="Google Shape;1585;p26"/>
            <p:cNvSpPr/>
            <p:nvPr/>
          </p:nvSpPr>
          <p:spPr>
            <a:xfrm>
              <a:off x="2078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6" name="Google Shape;1586;p26"/>
            <p:cNvSpPr/>
            <p:nvPr/>
          </p:nvSpPr>
          <p:spPr>
            <a:xfrm>
              <a:off x="2398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7" name="Google Shape;1587;p26"/>
            <p:cNvSpPr/>
            <p:nvPr/>
          </p:nvSpPr>
          <p:spPr>
            <a:xfrm>
              <a:off x="2718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8" name="Google Shape;1588;p26"/>
            <p:cNvSpPr/>
            <p:nvPr/>
          </p:nvSpPr>
          <p:spPr>
            <a:xfrm>
              <a:off x="3038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9" name="Google Shape;1589;p26"/>
            <p:cNvSpPr/>
            <p:nvPr/>
          </p:nvSpPr>
          <p:spPr>
            <a:xfrm>
              <a:off x="3357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0" name="Google Shape;1590;p26"/>
            <p:cNvSpPr/>
            <p:nvPr/>
          </p:nvSpPr>
          <p:spPr>
            <a:xfrm>
              <a:off x="3677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1" name="Google Shape;1591;p26"/>
            <p:cNvSpPr/>
            <p:nvPr/>
          </p:nvSpPr>
          <p:spPr>
            <a:xfrm>
              <a:off x="3997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2" name="Google Shape;1592;p26"/>
            <p:cNvSpPr/>
            <p:nvPr/>
          </p:nvSpPr>
          <p:spPr>
            <a:xfrm>
              <a:off x="4317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3" name="Google Shape;1593;p26"/>
            <p:cNvSpPr/>
            <p:nvPr/>
          </p:nvSpPr>
          <p:spPr>
            <a:xfrm>
              <a:off x="4637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4" name="Google Shape;1594;p26"/>
            <p:cNvSpPr/>
            <p:nvPr/>
          </p:nvSpPr>
          <p:spPr>
            <a:xfrm>
              <a:off x="4956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5" name="Google Shape;1595;p26"/>
            <p:cNvSpPr/>
            <p:nvPr/>
          </p:nvSpPr>
          <p:spPr>
            <a:xfrm>
              <a:off x="5276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6" name="Google Shape;1596;p26"/>
            <p:cNvSpPr/>
            <p:nvPr/>
          </p:nvSpPr>
          <p:spPr>
            <a:xfrm>
              <a:off x="5596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7" name="Google Shape;1597;p26"/>
            <p:cNvSpPr/>
            <p:nvPr/>
          </p:nvSpPr>
          <p:spPr>
            <a:xfrm>
              <a:off x="5916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8" name="Google Shape;1598;p26"/>
            <p:cNvSpPr/>
            <p:nvPr/>
          </p:nvSpPr>
          <p:spPr>
            <a:xfrm>
              <a:off x="6236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9" name="Google Shape;1599;p26"/>
            <p:cNvSpPr/>
            <p:nvPr/>
          </p:nvSpPr>
          <p:spPr>
            <a:xfrm>
              <a:off x="6555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0" name="Google Shape;1600;p26"/>
            <p:cNvSpPr/>
            <p:nvPr/>
          </p:nvSpPr>
          <p:spPr>
            <a:xfrm>
              <a:off x="6875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1" name="Google Shape;1601;p26"/>
            <p:cNvSpPr/>
            <p:nvPr/>
          </p:nvSpPr>
          <p:spPr>
            <a:xfrm>
              <a:off x="7195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2" name="Google Shape;1602;p26"/>
            <p:cNvSpPr/>
            <p:nvPr/>
          </p:nvSpPr>
          <p:spPr>
            <a:xfrm>
              <a:off x="7515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3" name="Google Shape;1603;p26"/>
            <p:cNvSpPr/>
            <p:nvPr/>
          </p:nvSpPr>
          <p:spPr>
            <a:xfrm>
              <a:off x="7835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4" name="Google Shape;1604;p26"/>
            <p:cNvSpPr/>
            <p:nvPr/>
          </p:nvSpPr>
          <p:spPr>
            <a:xfrm>
              <a:off x="8154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26"/>
            <p:cNvSpPr/>
            <p:nvPr/>
          </p:nvSpPr>
          <p:spPr>
            <a:xfrm>
              <a:off x="8474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26"/>
            <p:cNvSpPr/>
            <p:nvPr/>
          </p:nvSpPr>
          <p:spPr>
            <a:xfrm>
              <a:off x="8794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26"/>
            <p:cNvSpPr/>
            <p:nvPr/>
          </p:nvSpPr>
          <p:spPr>
            <a:xfrm>
              <a:off x="9114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26"/>
            <p:cNvSpPr/>
            <p:nvPr/>
          </p:nvSpPr>
          <p:spPr>
            <a:xfrm>
              <a:off x="9434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26"/>
            <p:cNvSpPr/>
            <p:nvPr/>
          </p:nvSpPr>
          <p:spPr>
            <a:xfrm>
              <a:off x="639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0" name="Google Shape;1610;p26"/>
            <p:cNvSpPr/>
            <p:nvPr/>
          </p:nvSpPr>
          <p:spPr>
            <a:xfrm>
              <a:off x="959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1" name="Google Shape;1611;p26"/>
            <p:cNvSpPr/>
            <p:nvPr/>
          </p:nvSpPr>
          <p:spPr>
            <a:xfrm>
              <a:off x="1279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2" name="Google Shape;1612;p26"/>
            <p:cNvSpPr/>
            <p:nvPr/>
          </p:nvSpPr>
          <p:spPr>
            <a:xfrm>
              <a:off x="1599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3" name="Google Shape;1613;p26"/>
            <p:cNvSpPr/>
            <p:nvPr/>
          </p:nvSpPr>
          <p:spPr>
            <a:xfrm>
              <a:off x="1918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4" name="Google Shape;1614;p26"/>
            <p:cNvSpPr/>
            <p:nvPr/>
          </p:nvSpPr>
          <p:spPr>
            <a:xfrm>
              <a:off x="2238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5" name="Google Shape;1615;p26"/>
            <p:cNvSpPr/>
            <p:nvPr/>
          </p:nvSpPr>
          <p:spPr>
            <a:xfrm>
              <a:off x="2558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6" name="Google Shape;1616;p26"/>
            <p:cNvSpPr/>
            <p:nvPr/>
          </p:nvSpPr>
          <p:spPr>
            <a:xfrm>
              <a:off x="2878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7" name="Google Shape;1617;p26"/>
            <p:cNvSpPr/>
            <p:nvPr/>
          </p:nvSpPr>
          <p:spPr>
            <a:xfrm>
              <a:off x="3198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8" name="Google Shape;1618;p26"/>
            <p:cNvSpPr/>
            <p:nvPr/>
          </p:nvSpPr>
          <p:spPr>
            <a:xfrm>
              <a:off x="3517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9" name="Google Shape;1619;p26"/>
            <p:cNvSpPr/>
            <p:nvPr/>
          </p:nvSpPr>
          <p:spPr>
            <a:xfrm>
              <a:off x="3837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0" name="Google Shape;1620;p26"/>
            <p:cNvSpPr/>
            <p:nvPr/>
          </p:nvSpPr>
          <p:spPr>
            <a:xfrm>
              <a:off x="4157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1" name="Google Shape;1621;p26"/>
            <p:cNvSpPr/>
            <p:nvPr/>
          </p:nvSpPr>
          <p:spPr>
            <a:xfrm>
              <a:off x="4477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2" name="Google Shape;1622;p26"/>
            <p:cNvSpPr/>
            <p:nvPr/>
          </p:nvSpPr>
          <p:spPr>
            <a:xfrm>
              <a:off x="4797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3" name="Google Shape;1623;p26"/>
            <p:cNvSpPr/>
            <p:nvPr/>
          </p:nvSpPr>
          <p:spPr>
            <a:xfrm>
              <a:off x="5116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4" name="Google Shape;1624;p26"/>
            <p:cNvSpPr/>
            <p:nvPr/>
          </p:nvSpPr>
          <p:spPr>
            <a:xfrm>
              <a:off x="5436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5" name="Google Shape;1625;p26"/>
            <p:cNvSpPr/>
            <p:nvPr/>
          </p:nvSpPr>
          <p:spPr>
            <a:xfrm>
              <a:off x="5756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6" name="Google Shape;1626;p26"/>
            <p:cNvSpPr/>
            <p:nvPr/>
          </p:nvSpPr>
          <p:spPr>
            <a:xfrm>
              <a:off x="6076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7" name="Google Shape;1627;p26"/>
            <p:cNvSpPr/>
            <p:nvPr/>
          </p:nvSpPr>
          <p:spPr>
            <a:xfrm>
              <a:off x="6396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8" name="Google Shape;1628;p26"/>
            <p:cNvSpPr/>
            <p:nvPr/>
          </p:nvSpPr>
          <p:spPr>
            <a:xfrm>
              <a:off x="6715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9" name="Google Shape;1629;p26"/>
            <p:cNvSpPr/>
            <p:nvPr/>
          </p:nvSpPr>
          <p:spPr>
            <a:xfrm>
              <a:off x="7035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0" name="Google Shape;1630;p26"/>
            <p:cNvSpPr/>
            <p:nvPr/>
          </p:nvSpPr>
          <p:spPr>
            <a:xfrm>
              <a:off x="7355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1" name="Google Shape;1631;p26"/>
            <p:cNvSpPr/>
            <p:nvPr/>
          </p:nvSpPr>
          <p:spPr>
            <a:xfrm>
              <a:off x="7675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2" name="Google Shape;1632;p26"/>
            <p:cNvSpPr/>
            <p:nvPr/>
          </p:nvSpPr>
          <p:spPr>
            <a:xfrm>
              <a:off x="7995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3" name="Google Shape;1633;p26"/>
            <p:cNvSpPr/>
            <p:nvPr/>
          </p:nvSpPr>
          <p:spPr>
            <a:xfrm>
              <a:off x="8314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4" name="Google Shape;1634;p26"/>
            <p:cNvSpPr/>
            <p:nvPr/>
          </p:nvSpPr>
          <p:spPr>
            <a:xfrm>
              <a:off x="8634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5" name="Google Shape;1635;p26"/>
            <p:cNvSpPr/>
            <p:nvPr/>
          </p:nvSpPr>
          <p:spPr>
            <a:xfrm>
              <a:off x="8954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6" name="Google Shape;1636;p26"/>
            <p:cNvSpPr/>
            <p:nvPr/>
          </p:nvSpPr>
          <p:spPr>
            <a:xfrm>
              <a:off x="9274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37" name="Google Shape;1637;p26"/>
          <p:cNvGrpSpPr/>
          <p:nvPr/>
        </p:nvGrpSpPr>
        <p:grpSpPr>
          <a:xfrm>
            <a:off x="-14200" y="0"/>
            <a:ext cx="12220200" cy="1738000"/>
            <a:chOff x="-10650" y="0"/>
            <a:chExt cx="9165150" cy="1303500"/>
          </a:xfrm>
        </p:grpSpPr>
        <p:sp>
          <p:nvSpPr>
            <p:cNvPr id="1638" name="Google Shape;1638;p26"/>
            <p:cNvSpPr/>
            <p:nvPr/>
          </p:nvSpPr>
          <p:spPr>
            <a:xfrm rot="10800000" flipH="1">
              <a:off x="-10650" y="0"/>
              <a:ext cx="9165000" cy="130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39" name="Google Shape;1639;p26"/>
            <p:cNvGrpSpPr/>
            <p:nvPr/>
          </p:nvGrpSpPr>
          <p:grpSpPr>
            <a:xfrm flipH="1">
              <a:off x="0" y="1802"/>
              <a:ext cx="319800" cy="319800"/>
              <a:chOff x="0" y="0"/>
              <a:chExt cx="319800" cy="319800"/>
            </a:xfrm>
          </p:grpSpPr>
          <p:sp>
            <p:nvSpPr>
              <p:cNvPr id="1640" name="Google Shape;1640;p26"/>
              <p:cNvSpPr/>
              <p:nvPr/>
            </p:nvSpPr>
            <p:spPr>
              <a:xfrm>
                <a:off x="0" y="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1" name="Google Shape;1641;p26"/>
              <p:cNvSpPr/>
              <p:nvPr/>
            </p:nvSpPr>
            <p:spPr>
              <a:xfrm>
                <a:off x="159900" y="15990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42" name="Google Shape;1642;p26"/>
            <p:cNvGrpSpPr/>
            <p:nvPr/>
          </p:nvGrpSpPr>
          <p:grpSpPr>
            <a:xfrm>
              <a:off x="8834700" y="1802"/>
              <a:ext cx="319800" cy="319800"/>
              <a:chOff x="0" y="0"/>
              <a:chExt cx="319800" cy="319800"/>
            </a:xfrm>
          </p:grpSpPr>
          <p:sp>
            <p:nvSpPr>
              <p:cNvPr id="1643" name="Google Shape;1643;p26"/>
              <p:cNvSpPr/>
              <p:nvPr/>
            </p:nvSpPr>
            <p:spPr>
              <a:xfrm>
                <a:off x="0" y="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4" name="Google Shape;1644;p26"/>
              <p:cNvSpPr/>
              <p:nvPr/>
            </p:nvSpPr>
            <p:spPr>
              <a:xfrm>
                <a:off x="159900" y="15990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45" name="Google Shape;1645;p26"/>
            <p:cNvCxnSpPr/>
            <p:nvPr/>
          </p:nvCxnSpPr>
          <p:spPr>
            <a:xfrm>
              <a:off x="-10575" y="1299225"/>
              <a:ext cx="9158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45312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27"/>
          <p:cNvSpPr txBox="1">
            <a:spLocks noGrp="1"/>
          </p:cNvSpPr>
          <p:nvPr>
            <p:ph type="title" hasCustomPrompt="1"/>
          </p:nvPr>
        </p:nvSpPr>
        <p:spPr>
          <a:xfrm>
            <a:off x="960005" y="1634200"/>
            <a:ext cx="25836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648" name="Google Shape;1648;p27"/>
          <p:cNvSpPr txBox="1">
            <a:spLocks noGrp="1"/>
          </p:cNvSpPr>
          <p:nvPr>
            <p:ph type="subTitle" idx="1"/>
          </p:nvPr>
        </p:nvSpPr>
        <p:spPr>
          <a:xfrm>
            <a:off x="960005" y="2229987"/>
            <a:ext cx="25836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9" name="Google Shape;1649;p27"/>
          <p:cNvSpPr txBox="1">
            <a:spLocks noGrp="1"/>
          </p:cNvSpPr>
          <p:nvPr>
            <p:ph type="title" idx="2" hasCustomPrompt="1"/>
          </p:nvPr>
        </p:nvSpPr>
        <p:spPr>
          <a:xfrm>
            <a:off x="8654937" y="1634200"/>
            <a:ext cx="25836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650" name="Google Shape;1650;p27"/>
          <p:cNvSpPr txBox="1">
            <a:spLocks noGrp="1"/>
          </p:cNvSpPr>
          <p:nvPr>
            <p:ph type="subTitle" idx="3"/>
          </p:nvPr>
        </p:nvSpPr>
        <p:spPr>
          <a:xfrm>
            <a:off x="8654937" y="2229989"/>
            <a:ext cx="25836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27"/>
          <p:cNvSpPr txBox="1">
            <a:spLocks noGrp="1"/>
          </p:cNvSpPr>
          <p:nvPr>
            <p:ph type="title" idx="4" hasCustomPrompt="1"/>
          </p:nvPr>
        </p:nvSpPr>
        <p:spPr>
          <a:xfrm>
            <a:off x="960005" y="3974847"/>
            <a:ext cx="25836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652" name="Google Shape;1652;p27"/>
          <p:cNvSpPr txBox="1">
            <a:spLocks noGrp="1"/>
          </p:cNvSpPr>
          <p:nvPr>
            <p:ph type="subTitle" idx="5"/>
          </p:nvPr>
        </p:nvSpPr>
        <p:spPr>
          <a:xfrm>
            <a:off x="960005" y="4570632"/>
            <a:ext cx="25836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3" name="Google Shape;1653;p27"/>
          <p:cNvSpPr txBox="1">
            <a:spLocks noGrp="1"/>
          </p:cNvSpPr>
          <p:nvPr>
            <p:ph type="subTitle" idx="6"/>
          </p:nvPr>
        </p:nvSpPr>
        <p:spPr>
          <a:xfrm>
            <a:off x="960000" y="2937536"/>
            <a:ext cx="258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4" name="Google Shape;1654;p27"/>
          <p:cNvSpPr txBox="1">
            <a:spLocks noGrp="1"/>
          </p:cNvSpPr>
          <p:nvPr>
            <p:ph type="subTitle" idx="7"/>
          </p:nvPr>
        </p:nvSpPr>
        <p:spPr>
          <a:xfrm>
            <a:off x="8654933" y="2937540"/>
            <a:ext cx="258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27"/>
          <p:cNvSpPr txBox="1">
            <a:spLocks noGrp="1"/>
          </p:cNvSpPr>
          <p:nvPr>
            <p:ph type="subTitle" idx="8"/>
          </p:nvPr>
        </p:nvSpPr>
        <p:spPr>
          <a:xfrm>
            <a:off x="960000" y="5278167"/>
            <a:ext cx="258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27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57" name="Google Shape;1657;p27"/>
          <p:cNvSpPr txBox="1">
            <a:spLocks noGrp="1"/>
          </p:cNvSpPr>
          <p:nvPr>
            <p:ph type="title" idx="13" hasCustomPrompt="1"/>
          </p:nvPr>
        </p:nvSpPr>
        <p:spPr>
          <a:xfrm>
            <a:off x="8654937" y="3974845"/>
            <a:ext cx="25836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658" name="Google Shape;1658;p27"/>
          <p:cNvSpPr txBox="1">
            <a:spLocks noGrp="1"/>
          </p:cNvSpPr>
          <p:nvPr>
            <p:ph type="subTitle" idx="14"/>
          </p:nvPr>
        </p:nvSpPr>
        <p:spPr>
          <a:xfrm>
            <a:off x="8654937" y="4570631"/>
            <a:ext cx="25836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9" name="Google Shape;1659;p27"/>
          <p:cNvSpPr txBox="1">
            <a:spLocks noGrp="1"/>
          </p:cNvSpPr>
          <p:nvPr>
            <p:ph type="subTitle" idx="15"/>
          </p:nvPr>
        </p:nvSpPr>
        <p:spPr>
          <a:xfrm>
            <a:off x="8654933" y="5278165"/>
            <a:ext cx="258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8830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8"/>
          <p:cNvSpPr/>
          <p:nvPr/>
        </p:nvSpPr>
        <p:spPr>
          <a:xfrm>
            <a:off x="8643667" y="2223500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2" name="Google Shape;1662;p28"/>
          <p:cNvSpPr/>
          <p:nvPr/>
        </p:nvSpPr>
        <p:spPr>
          <a:xfrm>
            <a:off x="-785300" y="-274033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3" name="Google Shape;1663;p28"/>
          <p:cNvSpPr txBox="1">
            <a:spLocks noGrp="1"/>
          </p:cNvSpPr>
          <p:nvPr>
            <p:ph type="ctrTitle"/>
          </p:nvPr>
        </p:nvSpPr>
        <p:spPr>
          <a:xfrm>
            <a:off x="960067" y="893100"/>
            <a:ext cx="5712000" cy="13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664" name="Google Shape;1664;p28"/>
          <p:cNvSpPr txBox="1">
            <a:spLocks noGrp="1"/>
          </p:cNvSpPr>
          <p:nvPr>
            <p:ph type="subTitle" idx="1"/>
          </p:nvPr>
        </p:nvSpPr>
        <p:spPr>
          <a:xfrm>
            <a:off x="953467" y="2569811"/>
            <a:ext cx="57252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1665" name="Google Shape;1665;p28"/>
          <p:cNvGrpSpPr/>
          <p:nvPr/>
        </p:nvGrpSpPr>
        <p:grpSpPr>
          <a:xfrm>
            <a:off x="-31233" y="5120067"/>
            <a:ext cx="12237233" cy="1738000"/>
            <a:chOff x="-23425" y="3840050"/>
            <a:chExt cx="9177925" cy="1303500"/>
          </a:xfrm>
        </p:grpSpPr>
        <p:sp>
          <p:nvSpPr>
            <p:cNvPr id="1666" name="Google Shape;1666;p28"/>
            <p:cNvSpPr/>
            <p:nvPr/>
          </p:nvSpPr>
          <p:spPr>
            <a:xfrm>
              <a:off x="-23425" y="3840050"/>
              <a:ext cx="9177900" cy="130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667" name="Google Shape;1667;p28"/>
            <p:cNvCxnSpPr/>
            <p:nvPr/>
          </p:nvCxnSpPr>
          <p:spPr>
            <a:xfrm>
              <a:off x="-12775" y="3844325"/>
              <a:ext cx="9160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68" name="Google Shape;1668;p28"/>
            <p:cNvGrpSpPr/>
            <p:nvPr/>
          </p:nvGrpSpPr>
          <p:grpSpPr>
            <a:xfrm>
              <a:off x="0" y="4823700"/>
              <a:ext cx="319800" cy="319800"/>
              <a:chOff x="0" y="0"/>
              <a:chExt cx="319800" cy="319800"/>
            </a:xfrm>
          </p:grpSpPr>
          <p:sp>
            <p:nvSpPr>
              <p:cNvPr id="1669" name="Google Shape;1669;p28"/>
              <p:cNvSpPr/>
              <p:nvPr/>
            </p:nvSpPr>
            <p:spPr>
              <a:xfrm>
                <a:off x="0" y="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0" name="Google Shape;1670;p28"/>
              <p:cNvSpPr/>
              <p:nvPr/>
            </p:nvSpPr>
            <p:spPr>
              <a:xfrm>
                <a:off x="159900" y="15990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71" name="Google Shape;1671;p28"/>
            <p:cNvGrpSpPr/>
            <p:nvPr/>
          </p:nvGrpSpPr>
          <p:grpSpPr>
            <a:xfrm flipH="1">
              <a:off x="8834700" y="4823700"/>
              <a:ext cx="319800" cy="319800"/>
              <a:chOff x="0" y="0"/>
              <a:chExt cx="319800" cy="319800"/>
            </a:xfrm>
          </p:grpSpPr>
          <p:sp>
            <p:nvSpPr>
              <p:cNvPr id="1672" name="Google Shape;1672;p28"/>
              <p:cNvSpPr/>
              <p:nvPr/>
            </p:nvSpPr>
            <p:spPr>
              <a:xfrm>
                <a:off x="0" y="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3" name="Google Shape;1673;p28"/>
              <p:cNvSpPr/>
              <p:nvPr/>
            </p:nvSpPr>
            <p:spPr>
              <a:xfrm>
                <a:off x="159900" y="15990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674" name="Google Shape;1674;p28"/>
          <p:cNvGrpSpPr/>
          <p:nvPr/>
        </p:nvGrpSpPr>
        <p:grpSpPr>
          <a:xfrm>
            <a:off x="-299967" y="0"/>
            <a:ext cx="12792000" cy="426400"/>
            <a:chOff x="0" y="0"/>
            <a:chExt cx="9594000" cy="319800"/>
          </a:xfrm>
        </p:grpSpPr>
        <p:sp>
          <p:nvSpPr>
            <p:cNvPr id="1675" name="Google Shape;1675;p28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319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9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799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1119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1439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1758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2078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2398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2718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038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57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677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3997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4317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4637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4956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5276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5596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5916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6236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6555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6875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7195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7515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7835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8154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8474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8794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9114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6" name="Google Shape;1706;p28"/>
            <p:cNvSpPr/>
            <p:nvPr/>
          </p:nvSpPr>
          <p:spPr>
            <a:xfrm>
              <a:off x="9434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7" name="Google Shape;1707;p28"/>
            <p:cNvSpPr/>
            <p:nvPr/>
          </p:nvSpPr>
          <p:spPr>
            <a:xfrm>
              <a:off x="639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959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9" name="Google Shape;1709;p28"/>
            <p:cNvSpPr/>
            <p:nvPr/>
          </p:nvSpPr>
          <p:spPr>
            <a:xfrm>
              <a:off x="1279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0" name="Google Shape;1710;p28"/>
            <p:cNvSpPr/>
            <p:nvPr/>
          </p:nvSpPr>
          <p:spPr>
            <a:xfrm>
              <a:off x="1599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1" name="Google Shape;1711;p28"/>
            <p:cNvSpPr/>
            <p:nvPr/>
          </p:nvSpPr>
          <p:spPr>
            <a:xfrm>
              <a:off x="1918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2" name="Google Shape;1712;p28"/>
            <p:cNvSpPr/>
            <p:nvPr/>
          </p:nvSpPr>
          <p:spPr>
            <a:xfrm>
              <a:off x="2238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3" name="Google Shape;1713;p28"/>
            <p:cNvSpPr/>
            <p:nvPr/>
          </p:nvSpPr>
          <p:spPr>
            <a:xfrm>
              <a:off x="2558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4" name="Google Shape;1714;p28"/>
            <p:cNvSpPr/>
            <p:nvPr/>
          </p:nvSpPr>
          <p:spPr>
            <a:xfrm>
              <a:off x="2878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3198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6" name="Google Shape;1716;p28"/>
            <p:cNvSpPr/>
            <p:nvPr/>
          </p:nvSpPr>
          <p:spPr>
            <a:xfrm>
              <a:off x="3517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7" name="Google Shape;1717;p28"/>
            <p:cNvSpPr/>
            <p:nvPr/>
          </p:nvSpPr>
          <p:spPr>
            <a:xfrm>
              <a:off x="3837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8" name="Google Shape;1718;p28"/>
            <p:cNvSpPr/>
            <p:nvPr/>
          </p:nvSpPr>
          <p:spPr>
            <a:xfrm>
              <a:off x="4157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9" name="Google Shape;1719;p28"/>
            <p:cNvSpPr/>
            <p:nvPr/>
          </p:nvSpPr>
          <p:spPr>
            <a:xfrm>
              <a:off x="4477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0" name="Google Shape;1720;p28"/>
            <p:cNvSpPr/>
            <p:nvPr/>
          </p:nvSpPr>
          <p:spPr>
            <a:xfrm>
              <a:off x="4797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1" name="Google Shape;1721;p28"/>
            <p:cNvSpPr/>
            <p:nvPr/>
          </p:nvSpPr>
          <p:spPr>
            <a:xfrm>
              <a:off x="5116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5436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3" name="Google Shape;1723;p28"/>
            <p:cNvSpPr/>
            <p:nvPr/>
          </p:nvSpPr>
          <p:spPr>
            <a:xfrm>
              <a:off x="5756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4" name="Google Shape;1724;p28"/>
            <p:cNvSpPr/>
            <p:nvPr/>
          </p:nvSpPr>
          <p:spPr>
            <a:xfrm>
              <a:off x="6076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5" name="Google Shape;1725;p28"/>
            <p:cNvSpPr/>
            <p:nvPr/>
          </p:nvSpPr>
          <p:spPr>
            <a:xfrm>
              <a:off x="6396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6" name="Google Shape;1726;p28"/>
            <p:cNvSpPr/>
            <p:nvPr/>
          </p:nvSpPr>
          <p:spPr>
            <a:xfrm>
              <a:off x="6715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7" name="Google Shape;1727;p28"/>
            <p:cNvSpPr/>
            <p:nvPr/>
          </p:nvSpPr>
          <p:spPr>
            <a:xfrm>
              <a:off x="7035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8" name="Google Shape;1728;p28"/>
            <p:cNvSpPr/>
            <p:nvPr/>
          </p:nvSpPr>
          <p:spPr>
            <a:xfrm>
              <a:off x="7355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7675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0" name="Google Shape;1730;p28"/>
            <p:cNvSpPr/>
            <p:nvPr/>
          </p:nvSpPr>
          <p:spPr>
            <a:xfrm>
              <a:off x="7995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1" name="Google Shape;1731;p28"/>
            <p:cNvSpPr/>
            <p:nvPr/>
          </p:nvSpPr>
          <p:spPr>
            <a:xfrm>
              <a:off x="8314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2" name="Google Shape;1732;p28"/>
            <p:cNvSpPr/>
            <p:nvPr/>
          </p:nvSpPr>
          <p:spPr>
            <a:xfrm>
              <a:off x="8634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3" name="Google Shape;1733;p28"/>
            <p:cNvSpPr/>
            <p:nvPr/>
          </p:nvSpPr>
          <p:spPr>
            <a:xfrm>
              <a:off x="8954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4" name="Google Shape;1734;p28"/>
            <p:cNvSpPr/>
            <p:nvPr/>
          </p:nvSpPr>
          <p:spPr>
            <a:xfrm>
              <a:off x="9274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35" name="Google Shape;1735;p28"/>
          <p:cNvSpPr txBox="1"/>
          <p:nvPr/>
        </p:nvSpPr>
        <p:spPr>
          <a:xfrm>
            <a:off x="953467" y="4001811"/>
            <a:ext cx="54728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includes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  <p:extLst>
      <p:ext uri="{BB962C8B-B14F-4D97-AF65-F5344CB8AC3E}">
        <p14:creationId xmlns:p14="http://schemas.microsoft.com/office/powerpoint/2010/main" val="15795619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2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38" name="Google Shape;1738;p29"/>
          <p:cNvSpPr/>
          <p:nvPr/>
        </p:nvSpPr>
        <p:spPr>
          <a:xfrm>
            <a:off x="9112917" y="3370751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9" name="Google Shape;1739;p29"/>
          <p:cNvSpPr/>
          <p:nvPr/>
        </p:nvSpPr>
        <p:spPr>
          <a:xfrm>
            <a:off x="-937567" y="0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40" name="Google Shape;1740;p29"/>
          <p:cNvGrpSpPr/>
          <p:nvPr/>
        </p:nvGrpSpPr>
        <p:grpSpPr>
          <a:xfrm>
            <a:off x="-300000" y="6431600"/>
            <a:ext cx="12792000" cy="426400"/>
            <a:chOff x="0" y="0"/>
            <a:chExt cx="9594000" cy="319800"/>
          </a:xfrm>
        </p:grpSpPr>
        <p:sp>
          <p:nvSpPr>
            <p:cNvPr id="1741" name="Google Shape;1741;p29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319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479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799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1119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1439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1758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078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2398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2718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3038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3357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3677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3997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4317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4637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4956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9" name="Google Shape;1759;p29"/>
            <p:cNvSpPr/>
            <p:nvPr/>
          </p:nvSpPr>
          <p:spPr>
            <a:xfrm>
              <a:off x="5276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0" name="Google Shape;1760;p29"/>
            <p:cNvSpPr/>
            <p:nvPr/>
          </p:nvSpPr>
          <p:spPr>
            <a:xfrm>
              <a:off x="5596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5916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6236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6555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6875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7195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7515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7835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8154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8474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0" name="Google Shape;1770;p29"/>
            <p:cNvSpPr/>
            <p:nvPr/>
          </p:nvSpPr>
          <p:spPr>
            <a:xfrm>
              <a:off x="8794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1" name="Google Shape;1771;p29"/>
            <p:cNvSpPr/>
            <p:nvPr/>
          </p:nvSpPr>
          <p:spPr>
            <a:xfrm>
              <a:off x="9114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9434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639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959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1279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1599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7" name="Google Shape;1777;p29"/>
            <p:cNvSpPr/>
            <p:nvPr/>
          </p:nvSpPr>
          <p:spPr>
            <a:xfrm>
              <a:off x="1918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2238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9" name="Google Shape;1779;p29"/>
            <p:cNvSpPr/>
            <p:nvPr/>
          </p:nvSpPr>
          <p:spPr>
            <a:xfrm>
              <a:off x="2558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0" name="Google Shape;1780;p29"/>
            <p:cNvSpPr/>
            <p:nvPr/>
          </p:nvSpPr>
          <p:spPr>
            <a:xfrm>
              <a:off x="2878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1" name="Google Shape;1781;p29"/>
            <p:cNvSpPr/>
            <p:nvPr/>
          </p:nvSpPr>
          <p:spPr>
            <a:xfrm>
              <a:off x="3198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2" name="Google Shape;1782;p29"/>
            <p:cNvSpPr/>
            <p:nvPr/>
          </p:nvSpPr>
          <p:spPr>
            <a:xfrm>
              <a:off x="3517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3" name="Google Shape;1783;p29"/>
            <p:cNvSpPr/>
            <p:nvPr/>
          </p:nvSpPr>
          <p:spPr>
            <a:xfrm>
              <a:off x="3837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4" name="Google Shape;1784;p29"/>
            <p:cNvSpPr/>
            <p:nvPr/>
          </p:nvSpPr>
          <p:spPr>
            <a:xfrm>
              <a:off x="4157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5" name="Google Shape;1785;p29"/>
            <p:cNvSpPr/>
            <p:nvPr/>
          </p:nvSpPr>
          <p:spPr>
            <a:xfrm>
              <a:off x="4477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6" name="Google Shape;1786;p29"/>
            <p:cNvSpPr/>
            <p:nvPr/>
          </p:nvSpPr>
          <p:spPr>
            <a:xfrm>
              <a:off x="4797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7" name="Google Shape;1787;p29"/>
            <p:cNvSpPr/>
            <p:nvPr/>
          </p:nvSpPr>
          <p:spPr>
            <a:xfrm>
              <a:off x="5116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8" name="Google Shape;1788;p29"/>
            <p:cNvSpPr/>
            <p:nvPr/>
          </p:nvSpPr>
          <p:spPr>
            <a:xfrm>
              <a:off x="5436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9" name="Google Shape;1789;p29"/>
            <p:cNvSpPr/>
            <p:nvPr/>
          </p:nvSpPr>
          <p:spPr>
            <a:xfrm>
              <a:off x="5756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0" name="Google Shape;1790;p29"/>
            <p:cNvSpPr/>
            <p:nvPr/>
          </p:nvSpPr>
          <p:spPr>
            <a:xfrm>
              <a:off x="6076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1" name="Google Shape;1791;p29"/>
            <p:cNvSpPr/>
            <p:nvPr/>
          </p:nvSpPr>
          <p:spPr>
            <a:xfrm>
              <a:off x="6396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2" name="Google Shape;1792;p29"/>
            <p:cNvSpPr/>
            <p:nvPr/>
          </p:nvSpPr>
          <p:spPr>
            <a:xfrm>
              <a:off x="6715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3" name="Google Shape;1793;p29"/>
            <p:cNvSpPr/>
            <p:nvPr/>
          </p:nvSpPr>
          <p:spPr>
            <a:xfrm>
              <a:off x="7035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4" name="Google Shape;1794;p29"/>
            <p:cNvSpPr/>
            <p:nvPr/>
          </p:nvSpPr>
          <p:spPr>
            <a:xfrm>
              <a:off x="7355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5" name="Google Shape;1795;p29"/>
            <p:cNvSpPr/>
            <p:nvPr/>
          </p:nvSpPr>
          <p:spPr>
            <a:xfrm>
              <a:off x="7675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6" name="Google Shape;1796;p29"/>
            <p:cNvSpPr/>
            <p:nvPr/>
          </p:nvSpPr>
          <p:spPr>
            <a:xfrm>
              <a:off x="7995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7" name="Google Shape;1797;p29"/>
            <p:cNvSpPr/>
            <p:nvPr/>
          </p:nvSpPr>
          <p:spPr>
            <a:xfrm>
              <a:off x="8314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8" name="Google Shape;1798;p29"/>
            <p:cNvSpPr/>
            <p:nvPr/>
          </p:nvSpPr>
          <p:spPr>
            <a:xfrm>
              <a:off x="8634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9" name="Google Shape;1799;p29"/>
            <p:cNvSpPr/>
            <p:nvPr/>
          </p:nvSpPr>
          <p:spPr>
            <a:xfrm>
              <a:off x="8954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0" name="Google Shape;1800;p29"/>
            <p:cNvSpPr/>
            <p:nvPr/>
          </p:nvSpPr>
          <p:spPr>
            <a:xfrm>
              <a:off x="9274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01" name="Google Shape;1801;p29"/>
          <p:cNvGrpSpPr/>
          <p:nvPr/>
        </p:nvGrpSpPr>
        <p:grpSpPr>
          <a:xfrm>
            <a:off x="-14200" y="0"/>
            <a:ext cx="12220200" cy="1738000"/>
            <a:chOff x="-10650" y="0"/>
            <a:chExt cx="9165150" cy="1303500"/>
          </a:xfrm>
        </p:grpSpPr>
        <p:sp>
          <p:nvSpPr>
            <p:cNvPr id="1802" name="Google Shape;1802;p29"/>
            <p:cNvSpPr/>
            <p:nvPr/>
          </p:nvSpPr>
          <p:spPr>
            <a:xfrm rot="10800000" flipH="1">
              <a:off x="-10650" y="0"/>
              <a:ext cx="9165000" cy="130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03" name="Google Shape;1803;p29"/>
            <p:cNvGrpSpPr/>
            <p:nvPr/>
          </p:nvGrpSpPr>
          <p:grpSpPr>
            <a:xfrm flipH="1">
              <a:off x="0" y="1802"/>
              <a:ext cx="319800" cy="319800"/>
              <a:chOff x="0" y="0"/>
              <a:chExt cx="319800" cy="319800"/>
            </a:xfrm>
          </p:grpSpPr>
          <p:sp>
            <p:nvSpPr>
              <p:cNvPr id="1804" name="Google Shape;1804;p29"/>
              <p:cNvSpPr/>
              <p:nvPr/>
            </p:nvSpPr>
            <p:spPr>
              <a:xfrm>
                <a:off x="0" y="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5" name="Google Shape;1805;p29"/>
              <p:cNvSpPr/>
              <p:nvPr/>
            </p:nvSpPr>
            <p:spPr>
              <a:xfrm>
                <a:off x="159900" y="15990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06" name="Google Shape;1806;p29"/>
            <p:cNvGrpSpPr/>
            <p:nvPr/>
          </p:nvGrpSpPr>
          <p:grpSpPr>
            <a:xfrm>
              <a:off x="8834700" y="1802"/>
              <a:ext cx="319800" cy="319800"/>
              <a:chOff x="0" y="0"/>
              <a:chExt cx="319800" cy="319800"/>
            </a:xfrm>
          </p:grpSpPr>
          <p:sp>
            <p:nvSpPr>
              <p:cNvPr id="1807" name="Google Shape;1807;p29"/>
              <p:cNvSpPr/>
              <p:nvPr/>
            </p:nvSpPr>
            <p:spPr>
              <a:xfrm>
                <a:off x="0" y="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8" name="Google Shape;1808;p29"/>
              <p:cNvSpPr/>
              <p:nvPr/>
            </p:nvSpPr>
            <p:spPr>
              <a:xfrm>
                <a:off x="159900" y="15990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809" name="Google Shape;1809;p29"/>
            <p:cNvCxnSpPr/>
            <p:nvPr/>
          </p:nvCxnSpPr>
          <p:spPr>
            <a:xfrm>
              <a:off x="-10575" y="1299225"/>
              <a:ext cx="9158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944963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30"/>
          <p:cNvSpPr/>
          <p:nvPr/>
        </p:nvSpPr>
        <p:spPr>
          <a:xfrm>
            <a:off x="8224592" y="3833067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2" name="Google Shape;1812;p30"/>
          <p:cNvSpPr/>
          <p:nvPr/>
        </p:nvSpPr>
        <p:spPr>
          <a:xfrm>
            <a:off x="-1564616" y="346467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13" name="Google Shape;1813;p30"/>
          <p:cNvGrpSpPr/>
          <p:nvPr/>
        </p:nvGrpSpPr>
        <p:grpSpPr>
          <a:xfrm>
            <a:off x="0" y="-231400"/>
            <a:ext cx="426400" cy="7462000"/>
            <a:chOff x="0" y="0"/>
            <a:chExt cx="319800" cy="5596500"/>
          </a:xfrm>
        </p:grpSpPr>
        <p:sp>
          <p:nvSpPr>
            <p:cNvPr id="1814" name="Google Shape;1814;p30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5" name="Google Shape;1835;p30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6" name="Google Shape;1836;p30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7" name="Google Shape;1837;p30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8" name="Google Shape;1838;p30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9" name="Google Shape;1839;p30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0" name="Google Shape;1840;p30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1" name="Google Shape;1841;p30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2" name="Google Shape;1842;p30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3" name="Google Shape;1843;p30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4" name="Google Shape;1844;p30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5" name="Google Shape;1845;p30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6" name="Google Shape;1846;p30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7" name="Google Shape;1847;p30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8" name="Google Shape;1848;p30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49" name="Google Shape;1849;p30"/>
          <p:cNvGrpSpPr/>
          <p:nvPr/>
        </p:nvGrpSpPr>
        <p:grpSpPr>
          <a:xfrm rot="10800000" flipH="1">
            <a:off x="11765600" y="-231400"/>
            <a:ext cx="426400" cy="7462000"/>
            <a:chOff x="0" y="0"/>
            <a:chExt cx="319800" cy="5596500"/>
          </a:xfrm>
        </p:grpSpPr>
        <p:sp>
          <p:nvSpPr>
            <p:cNvPr id="1850" name="Google Shape;1850;p30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1" name="Google Shape;1851;p30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2" name="Google Shape;1852;p30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3" name="Google Shape;1853;p30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4" name="Google Shape;1854;p30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5" name="Google Shape;1855;p30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3" name="Google Shape;1863;p30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4" name="Google Shape;1864;p30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7" name="Google Shape;1867;p30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8" name="Google Shape;1868;p30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1" name="Google Shape;1871;p30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2" name="Google Shape;1872;p30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3" name="Google Shape;1873;p30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5" name="Google Shape;1875;p30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6" name="Google Shape;1876;p30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7" name="Google Shape;1877;p30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8" name="Google Shape;1878;p30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9" name="Google Shape;1879;p30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0" name="Google Shape;1880;p30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1" name="Google Shape;1881;p30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2" name="Google Shape;1882;p30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4" name="Google Shape;1884;p30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85" name="Google Shape;1885;p30"/>
          <p:cNvGrpSpPr/>
          <p:nvPr/>
        </p:nvGrpSpPr>
        <p:grpSpPr>
          <a:xfrm>
            <a:off x="961000" y="259275"/>
            <a:ext cx="10270000" cy="198800"/>
            <a:chOff x="731250" y="817850"/>
            <a:chExt cx="7702500" cy="149100"/>
          </a:xfrm>
        </p:grpSpPr>
        <p:cxnSp>
          <p:nvCxnSpPr>
            <p:cNvPr id="1886" name="Google Shape;1886;p30"/>
            <p:cNvCxnSpPr>
              <a:stCxn id="1887" idx="6"/>
              <a:endCxn id="1888" idx="2"/>
            </p:cNvCxnSpPr>
            <p:nvPr/>
          </p:nvCxnSpPr>
          <p:spPr>
            <a:xfrm>
              <a:off x="880350" y="892400"/>
              <a:ext cx="740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87" name="Google Shape;1887;p30"/>
            <p:cNvSpPr/>
            <p:nvPr/>
          </p:nvSpPr>
          <p:spPr>
            <a:xfrm>
              <a:off x="7312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8" name="Google Shape;1888;p30"/>
            <p:cNvSpPr/>
            <p:nvPr/>
          </p:nvSpPr>
          <p:spPr>
            <a:xfrm>
              <a:off x="82846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8633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/>
          <p:nvPr/>
        </p:nvSpPr>
        <p:spPr>
          <a:xfrm>
            <a:off x="9118200" y="-1305800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960000" y="1356967"/>
            <a:ext cx="10272000" cy="47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1434084" y="4499700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5" name="Google Shape;105;p4"/>
          <p:cNvGrpSpPr/>
          <p:nvPr/>
        </p:nvGrpSpPr>
        <p:grpSpPr>
          <a:xfrm>
            <a:off x="-17191" y="6144656"/>
            <a:ext cx="12226400" cy="727605"/>
            <a:chOff x="-12893" y="4608492"/>
            <a:chExt cx="9169800" cy="545704"/>
          </a:xfrm>
        </p:grpSpPr>
        <p:sp>
          <p:nvSpPr>
            <p:cNvPr id="106" name="Google Shape;106;p4"/>
            <p:cNvSpPr/>
            <p:nvPr/>
          </p:nvSpPr>
          <p:spPr>
            <a:xfrm>
              <a:off x="-1700" y="4608495"/>
              <a:ext cx="9144000" cy="54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07" name="Google Shape;107;p4"/>
            <p:cNvCxnSpPr/>
            <p:nvPr/>
          </p:nvCxnSpPr>
          <p:spPr>
            <a:xfrm>
              <a:off x="-12893" y="4608492"/>
              <a:ext cx="916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8" name="Google Shape;108;p4"/>
          <p:cNvGrpSpPr/>
          <p:nvPr/>
        </p:nvGrpSpPr>
        <p:grpSpPr>
          <a:xfrm>
            <a:off x="-412900" y="10000"/>
            <a:ext cx="12792000" cy="426400"/>
            <a:chOff x="0" y="0"/>
            <a:chExt cx="9594000" cy="319800"/>
          </a:xfrm>
        </p:grpSpPr>
        <p:sp>
          <p:nvSpPr>
            <p:cNvPr id="109" name="Google Shape;109;p4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19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79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799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119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439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1758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2078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2398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2718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3038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3357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3677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3997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4317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637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956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276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596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916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6236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555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6875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195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7515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7835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8154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474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8794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9114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9434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639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959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1279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1599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1918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2238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2558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2878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3198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3517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3837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4157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4477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4797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5116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5436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5756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6076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6396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6715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7035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7355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7675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7995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8314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8634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8954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9274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3220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/>
          <p:nvPr/>
        </p:nvSpPr>
        <p:spPr>
          <a:xfrm>
            <a:off x="-1639741" y="-790567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5"/>
          <p:cNvSpPr/>
          <p:nvPr/>
        </p:nvSpPr>
        <p:spPr>
          <a:xfrm>
            <a:off x="9846217" y="2208833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5"/>
          <p:cNvSpPr txBox="1">
            <a:spLocks noGrp="1"/>
          </p:cNvSpPr>
          <p:nvPr>
            <p:ph type="subTitle" idx="1"/>
          </p:nvPr>
        </p:nvSpPr>
        <p:spPr>
          <a:xfrm>
            <a:off x="1721017" y="1994740"/>
            <a:ext cx="3876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" name="Google Shape;173;p5"/>
          <p:cNvSpPr txBox="1">
            <a:spLocks noGrp="1"/>
          </p:cNvSpPr>
          <p:nvPr>
            <p:ph type="subTitle" idx="2"/>
          </p:nvPr>
        </p:nvSpPr>
        <p:spPr>
          <a:xfrm>
            <a:off x="6594184" y="1994740"/>
            <a:ext cx="3876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4" name="Google Shape;174;p5"/>
          <p:cNvSpPr txBox="1">
            <a:spLocks noGrp="1"/>
          </p:cNvSpPr>
          <p:nvPr>
            <p:ph type="subTitle" idx="3"/>
          </p:nvPr>
        </p:nvSpPr>
        <p:spPr>
          <a:xfrm>
            <a:off x="1721017" y="2890884"/>
            <a:ext cx="3876800" cy="13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5"/>
          <p:cNvSpPr txBox="1">
            <a:spLocks noGrp="1"/>
          </p:cNvSpPr>
          <p:nvPr>
            <p:ph type="subTitle" idx="4"/>
          </p:nvPr>
        </p:nvSpPr>
        <p:spPr>
          <a:xfrm>
            <a:off x="6594184" y="2890884"/>
            <a:ext cx="3876800" cy="13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5"/>
          <p:cNvGrpSpPr/>
          <p:nvPr/>
        </p:nvGrpSpPr>
        <p:grpSpPr>
          <a:xfrm>
            <a:off x="-300000" y="6431600"/>
            <a:ext cx="12792000" cy="426400"/>
            <a:chOff x="0" y="0"/>
            <a:chExt cx="9594000" cy="319800"/>
          </a:xfrm>
        </p:grpSpPr>
        <p:sp>
          <p:nvSpPr>
            <p:cNvPr id="178" name="Google Shape;178;p5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19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479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799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1119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1439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1758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2078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2398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2718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3038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3357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3677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3997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4317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4637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4956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5276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5596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5916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6236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6555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6875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7195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7515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7835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8154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4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8794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9114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9434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639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959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279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599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1918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2238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2558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2878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3198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3517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837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4157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477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797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5116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5436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5756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6076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6396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6715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7035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7355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7675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7995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8314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8634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8954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9274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8" name="Google Shape;238;p5"/>
          <p:cNvGrpSpPr/>
          <p:nvPr/>
        </p:nvGrpSpPr>
        <p:grpSpPr>
          <a:xfrm>
            <a:off x="961000" y="259275"/>
            <a:ext cx="10270000" cy="198800"/>
            <a:chOff x="731250" y="817850"/>
            <a:chExt cx="7702500" cy="149100"/>
          </a:xfrm>
        </p:grpSpPr>
        <p:cxnSp>
          <p:nvCxnSpPr>
            <p:cNvPr id="239" name="Google Shape;239;p5"/>
            <p:cNvCxnSpPr>
              <a:stCxn id="240" idx="6"/>
              <a:endCxn id="241" idx="2"/>
            </p:cNvCxnSpPr>
            <p:nvPr/>
          </p:nvCxnSpPr>
          <p:spPr>
            <a:xfrm>
              <a:off x="880350" y="892400"/>
              <a:ext cx="740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0" name="Google Shape;240;p5"/>
            <p:cNvSpPr/>
            <p:nvPr/>
          </p:nvSpPr>
          <p:spPr>
            <a:xfrm>
              <a:off x="7312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2846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2" name="Google Shape;242;p5"/>
          <p:cNvGrpSpPr/>
          <p:nvPr/>
        </p:nvGrpSpPr>
        <p:grpSpPr>
          <a:xfrm>
            <a:off x="-17033" y="4600400"/>
            <a:ext cx="12213600" cy="1831267"/>
            <a:chOff x="-12775" y="3450300"/>
            <a:chExt cx="9160200" cy="1373450"/>
          </a:xfrm>
        </p:grpSpPr>
        <p:sp>
          <p:nvSpPr>
            <p:cNvPr id="243" name="Google Shape;243;p5"/>
            <p:cNvSpPr/>
            <p:nvPr/>
          </p:nvSpPr>
          <p:spPr>
            <a:xfrm>
              <a:off x="0" y="3454550"/>
              <a:ext cx="9144000" cy="136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44" name="Google Shape;244;p5"/>
            <p:cNvCxnSpPr/>
            <p:nvPr/>
          </p:nvCxnSpPr>
          <p:spPr>
            <a:xfrm>
              <a:off x="-12775" y="3450300"/>
              <a:ext cx="9160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36376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"/>
          <p:cNvSpPr/>
          <p:nvPr/>
        </p:nvSpPr>
        <p:spPr>
          <a:xfrm>
            <a:off x="9824351" y="3648400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6"/>
          <p:cNvSpPr/>
          <p:nvPr/>
        </p:nvSpPr>
        <p:spPr>
          <a:xfrm>
            <a:off x="-2171133" y="-1044133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6"/>
          <p:cNvGrpSpPr/>
          <p:nvPr/>
        </p:nvGrpSpPr>
        <p:grpSpPr>
          <a:xfrm>
            <a:off x="-300000" y="6431600"/>
            <a:ext cx="12792000" cy="426400"/>
            <a:chOff x="0" y="0"/>
            <a:chExt cx="9594000" cy="319800"/>
          </a:xfrm>
        </p:grpSpPr>
        <p:sp>
          <p:nvSpPr>
            <p:cNvPr id="250" name="Google Shape;250;p6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319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479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799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1119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1439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1758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2078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2398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2718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3038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3357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3677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3997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4317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637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4956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5276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5596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5916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6236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555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875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7195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7515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7835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8154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8474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8794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9114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9434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639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959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1279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1599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1918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2238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2558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2878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3198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3517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3837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4157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4477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4797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5116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436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756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76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396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715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7035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7355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7675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7995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8314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8634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8954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9274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0" name="Google Shape;310;p6"/>
          <p:cNvGrpSpPr/>
          <p:nvPr/>
        </p:nvGrpSpPr>
        <p:grpSpPr>
          <a:xfrm>
            <a:off x="961000" y="259275"/>
            <a:ext cx="10270000" cy="198800"/>
            <a:chOff x="731250" y="817850"/>
            <a:chExt cx="7702500" cy="149100"/>
          </a:xfrm>
        </p:grpSpPr>
        <p:cxnSp>
          <p:nvCxnSpPr>
            <p:cNvPr id="311" name="Google Shape;311;p6"/>
            <p:cNvCxnSpPr>
              <a:stCxn id="312" idx="6"/>
              <a:endCxn id="313" idx="2"/>
            </p:cNvCxnSpPr>
            <p:nvPr/>
          </p:nvCxnSpPr>
          <p:spPr>
            <a:xfrm>
              <a:off x="880350" y="892400"/>
              <a:ext cx="740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2" name="Google Shape;312;p6"/>
            <p:cNvSpPr/>
            <p:nvPr/>
          </p:nvSpPr>
          <p:spPr>
            <a:xfrm>
              <a:off x="7312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82846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81744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"/>
          <p:cNvSpPr/>
          <p:nvPr/>
        </p:nvSpPr>
        <p:spPr>
          <a:xfrm>
            <a:off x="3645117" y="4222467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7"/>
          <p:cNvSpPr/>
          <p:nvPr/>
        </p:nvSpPr>
        <p:spPr>
          <a:xfrm>
            <a:off x="7212792" y="-1648267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7"/>
          <p:cNvSpPr txBox="1">
            <a:spLocks noGrp="1"/>
          </p:cNvSpPr>
          <p:nvPr>
            <p:ph type="title"/>
          </p:nvPr>
        </p:nvSpPr>
        <p:spPr>
          <a:xfrm>
            <a:off x="5610200" y="1031117"/>
            <a:ext cx="49468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7"/>
          <p:cNvSpPr txBox="1">
            <a:spLocks noGrp="1"/>
          </p:cNvSpPr>
          <p:nvPr>
            <p:ph type="body" idx="1"/>
          </p:nvPr>
        </p:nvSpPr>
        <p:spPr>
          <a:xfrm>
            <a:off x="5610200" y="3133084"/>
            <a:ext cx="4946800" cy="2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319" name="Google Shape;319;p7"/>
          <p:cNvGrpSpPr/>
          <p:nvPr/>
        </p:nvGrpSpPr>
        <p:grpSpPr>
          <a:xfrm>
            <a:off x="-17191" y="6158767"/>
            <a:ext cx="12226400" cy="727605"/>
            <a:chOff x="-12893" y="4619075"/>
            <a:chExt cx="9169800" cy="545704"/>
          </a:xfrm>
        </p:grpSpPr>
        <p:sp>
          <p:nvSpPr>
            <p:cNvPr id="320" name="Google Shape;320;p7"/>
            <p:cNvSpPr/>
            <p:nvPr/>
          </p:nvSpPr>
          <p:spPr>
            <a:xfrm>
              <a:off x="-1700" y="4619079"/>
              <a:ext cx="9144000" cy="54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321" name="Google Shape;321;p7"/>
            <p:cNvCxnSpPr/>
            <p:nvPr/>
          </p:nvCxnSpPr>
          <p:spPr>
            <a:xfrm>
              <a:off x="-12893" y="4619075"/>
              <a:ext cx="916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2" name="Google Shape;322;p7"/>
          <p:cNvGrpSpPr/>
          <p:nvPr/>
        </p:nvGrpSpPr>
        <p:grpSpPr>
          <a:xfrm rot="10800000" flipH="1">
            <a:off x="11765600" y="-231400"/>
            <a:ext cx="426400" cy="7462000"/>
            <a:chOff x="0" y="0"/>
            <a:chExt cx="319800" cy="5596500"/>
          </a:xfrm>
        </p:grpSpPr>
        <p:sp>
          <p:nvSpPr>
            <p:cNvPr id="323" name="Google Shape;323;p7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1285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"/>
          <p:cNvSpPr/>
          <p:nvPr/>
        </p:nvSpPr>
        <p:spPr>
          <a:xfrm>
            <a:off x="-1315408" y="634200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0" name="Google Shape;360;p8"/>
          <p:cNvSpPr/>
          <p:nvPr/>
        </p:nvSpPr>
        <p:spPr>
          <a:xfrm>
            <a:off x="9574884" y="3682223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1" name="Google Shape;361;p8"/>
          <p:cNvSpPr txBox="1">
            <a:spLocks noGrp="1"/>
          </p:cNvSpPr>
          <p:nvPr>
            <p:ph type="title"/>
          </p:nvPr>
        </p:nvSpPr>
        <p:spPr>
          <a:xfrm>
            <a:off x="1850800" y="3138077"/>
            <a:ext cx="8490400" cy="1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grpSp>
        <p:nvGrpSpPr>
          <p:cNvPr id="362" name="Google Shape;362;p8"/>
          <p:cNvGrpSpPr/>
          <p:nvPr/>
        </p:nvGrpSpPr>
        <p:grpSpPr>
          <a:xfrm flipH="1">
            <a:off x="0" y="2403"/>
            <a:ext cx="426400" cy="426400"/>
            <a:chOff x="0" y="0"/>
            <a:chExt cx="319800" cy="319800"/>
          </a:xfrm>
        </p:grpSpPr>
        <p:sp>
          <p:nvSpPr>
            <p:cNvPr id="363" name="Google Shape;363;p8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5" name="Google Shape;365;p8"/>
          <p:cNvGrpSpPr/>
          <p:nvPr/>
        </p:nvGrpSpPr>
        <p:grpSpPr>
          <a:xfrm>
            <a:off x="11779600" y="2403"/>
            <a:ext cx="426400" cy="426400"/>
            <a:chOff x="0" y="0"/>
            <a:chExt cx="319800" cy="319800"/>
          </a:xfrm>
        </p:grpSpPr>
        <p:sp>
          <p:nvSpPr>
            <p:cNvPr id="366" name="Google Shape;366;p8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8" name="Google Shape;368;p8"/>
          <p:cNvGrpSpPr/>
          <p:nvPr/>
        </p:nvGrpSpPr>
        <p:grpSpPr>
          <a:xfrm rot="10800000" flipH="1">
            <a:off x="-22615" y="0"/>
            <a:ext cx="12237233" cy="1738000"/>
            <a:chOff x="-23425" y="3840050"/>
            <a:chExt cx="9177925" cy="1303500"/>
          </a:xfrm>
        </p:grpSpPr>
        <p:sp>
          <p:nvSpPr>
            <p:cNvPr id="369" name="Google Shape;369;p8"/>
            <p:cNvSpPr/>
            <p:nvPr/>
          </p:nvSpPr>
          <p:spPr>
            <a:xfrm>
              <a:off x="-23425" y="3840050"/>
              <a:ext cx="9177900" cy="130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70" name="Google Shape;370;p8"/>
            <p:cNvGrpSpPr/>
            <p:nvPr/>
          </p:nvGrpSpPr>
          <p:grpSpPr>
            <a:xfrm>
              <a:off x="0" y="4823700"/>
              <a:ext cx="319800" cy="319800"/>
              <a:chOff x="0" y="0"/>
              <a:chExt cx="319800" cy="319800"/>
            </a:xfrm>
          </p:grpSpPr>
          <p:sp>
            <p:nvSpPr>
              <p:cNvPr id="371" name="Google Shape;371;p8"/>
              <p:cNvSpPr/>
              <p:nvPr/>
            </p:nvSpPr>
            <p:spPr>
              <a:xfrm>
                <a:off x="0" y="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159900" y="15990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73" name="Google Shape;373;p8"/>
            <p:cNvGrpSpPr/>
            <p:nvPr/>
          </p:nvGrpSpPr>
          <p:grpSpPr>
            <a:xfrm flipH="1">
              <a:off x="8834700" y="4823700"/>
              <a:ext cx="319800" cy="319800"/>
              <a:chOff x="0" y="0"/>
              <a:chExt cx="319800" cy="319800"/>
            </a:xfrm>
          </p:grpSpPr>
          <p:sp>
            <p:nvSpPr>
              <p:cNvPr id="374" name="Google Shape;374;p8"/>
              <p:cNvSpPr/>
              <p:nvPr/>
            </p:nvSpPr>
            <p:spPr>
              <a:xfrm>
                <a:off x="0" y="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159900" y="15990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376" name="Google Shape;376;p8"/>
            <p:cNvCxnSpPr/>
            <p:nvPr/>
          </p:nvCxnSpPr>
          <p:spPr>
            <a:xfrm>
              <a:off x="-12775" y="3844325"/>
              <a:ext cx="9160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3334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9"/>
          <p:cNvSpPr/>
          <p:nvPr/>
        </p:nvSpPr>
        <p:spPr>
          <a:xfrm>
            <a:off x="-1362367" y="1927267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9" name="Google Shape;379;p9"/>
          <p:cNvSpPr/>
          <p:nvPr/>
        </p:nvSpPr>
        <p:spPr>
          <a:xfrm>
            <a:off x="8869400" y="-627967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0" name="Google Shape;380;p9"/>
          <p:cNvGrpSpPr/>
          <p:nvPr/>
        </p:nvGrpSpPr>
        <p:grpSpPr>
          <a:xfrm>
            <a:off x="-31233" y="5120067"/>
            <a:ext cx="12237200" cy="1738000"/>
            <a:chOff x="-23425" y="3840050"/>
            <a:chExt cx="9177900" cy="1303500"/>
          </a:xfrm>
        </p:grpSpPr>
        <p:sp>
          <p:nvSpPr>
            <p:cNvPr id="381" name="Google Shape;381;p9"/>
            <p:cNvSpPr/>
            <p:nvPr/>
          </p:nvSpPr>
          <p:spPr>
            <a:xfrm>
              <a:off x="-23425" y="3840050"/>
              <a:ext cx="9177900" cy="130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382" name="Google Shape;382;p9"/>
            <p:cNvCxnSpPr/>
            <p:nvPr/>
          </p:nvCxnSpPr>
          <p:spPr>
            <a:xfrm>
              <a:off x="-12775" y="3844325"/>
              <a:ext cx="9160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3" name="Google Shape;383;p9"/>
          <p:cNvSpPr txBox="1">
            <a:spLocks noGrp="1"/>
          </p:cNvSpPr>
          <p:nvPr>
            <p:ph type="title"/>
          </p:nvPr>
        </p:nvSpPr>
        <p:spPr>
          <a:xfrm>
            <a:off x="2988667" y="1458544"/>
            <a:ext cx="6214800" cy="2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84" name="Google Shape;384;p9"/>
          <p:cNvSpPr txBox="1">
            <a:spLocks noGrp="1"/>
          </p:cNvSpPr>
          <p:nvPr>
            <p:ph type="subTitle" idx="1"/>
          </p:nvPr>
        </p:nvSpPr>
        <p:spPr>
          <a:xfrm>
            <a:off x="2988667" y="3632977"/>
            <a:ext cx="6214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5" name="Google Shape;385;p9"/>
          <p:cNvGrpSpPr/>
          <p:nvPr/>
        </p:nvGrpSpPr>
        <p:grpSpPr>
          <a:xfrm>
            <a:off x="-299967" y="0"/>
            <a:ext cx="12792000" cy="426400"/>
            <a:chOff x="0" y="0"/>
            <a:chExt cx="9594000" cy="319800"/>
          </a:xfrm>
        </p:grpSpPr>
        <p:sp>
          <p:nvSpPr>
            <p:cNvPr id="386" name="Google Shape;386;p9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319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479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799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1119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1439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1758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2078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2398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2718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3038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3357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3677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3997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4317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4637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4956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5276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5596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5916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6236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6555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6875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7195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7515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7835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8154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8474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8794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9114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9434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639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959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1279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1599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1918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2238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2558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2878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3198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3517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3837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4157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4477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4797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5116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5436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5756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6076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6396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6715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7035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7355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7675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7995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8314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8634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8954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9274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686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0"/>
          <p:cNvSpPr/>
          <p:nvPr/>
        </p:nvSpPr>
        <p:spPr>
          <a:xfrm>
            <a:off x="0" y="-22700"/>
            <a:ext cx="12192000" cy="44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48" name="Google Shape;448;p10"/>
          <p:cNvGrpSpPr/>
          <p:nvPr/>
        </p:nvGrpSpPr>
        <p:grpSpPr>
          <a:xfrm>
            <a:off x="-300000" y="-12072"/>
            <a:ext cx="12792000" cy="426400"/>
            <a:chOff x="0" y="0"/>
            <a:chExt cx="9594000" cy="319800"/>
          </a:xfrm>
        </p:grpSpPr>
        <p:sp>
          <p:nvSpPr>
            <p:cNvPr id="449" name="Google Shape;449;p10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319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479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799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1119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1439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1758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10"/>
            <p:cNvSpPr/>
            <p:nvPr/>
          </p:nvSpPr>
          <p:spPr>
            <a:xfrm>
              <a:off x="2078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10"/>
            <p:cNvSpPr/>
            <p:nvPr/>
          </p:nvSpPr>
          <p:spPr>
            <a:xfrm>
              <a:off x="2398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2718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3038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10"/>
            <p:cNvSpPr/>
            <p:nvPr/>
          </p:nvSpPr>
          <p:spPr>
            <a:xfrm>
              <a:off x="3357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10"/>
            <p:cNvSpPr/>
            <p:nvPr/>
          </p:nvSpPr>
          <p:spPr>
            <a:xfrm>
              <a:off x="3677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3997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4317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4637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4956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5276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5596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5916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6236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6555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10"/>
            <p:cNvSpPr/>
            <p:nvPr/>
          </p:nvSpPr>
          <p:spPr>
            <a:xfrm>
              <a:off x="6875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7195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7515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10"/>
            <p:cNvSpPr/>
            <p:nvPr/>
          </p:nvSpPr>
          <p:spPr>
            <a:xfrm>
              <a:off x="7835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8154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8474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8794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9114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9434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639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959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1279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1599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1918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2238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2558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2878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3198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3517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3837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4157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4477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4797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5116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10"/>
            <p:cNvSpPr/>
            <p:nvPr/>
          </p:nvSpPr>
          <p:spPr>
            <a:xfrm>
              <a:off x="5436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10"/>
            <p:cNvSpPr/>
            <p:nvPr/>
          </p:nvSpPr>
          <p:spPr>
            <a:xfrm>
              <a:off x="5756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10"/>
            <p:cNvSpPr/>
            <p:nvPr/>
          </p:nvSpPr>
          <p:spPr>
            <a:xfrm>
              <a:off x="6076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10"/>
            <p:cNvSpPr/>
            <p:nvPr/>
          </p:nvSpPr>
          <p:spPr>
            <a:xfrm>
              <a:off x="6396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10"/>
            <p:cNvSpPr/>
            <p:nvPr/>
          </p:nvSpPr>
          <p:spPr>
            <a:xfrm>
              <a:off x="6715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10"/>
            <p:cNvSpPr/>
            <p:nvPr/>
          </p:nvSpPr>
          <p:spPr>
            <a:xfrm>
              <a:off x="7035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10"/>
            <p:cNvSpPr/>
            <p:nvPr/>
          </p:nvSpPr>
          <p:spPr>
            <a:xfrm>
              <a:off x="7355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10"/>
            <p:cNvSpPr/>
            <p:nvPr/>
          </p:nvSpPr>
          <p:spPr>
            <a:xfrm>
              <a:off x="7675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10"/>
            <p:cNvSpPr/>
            <p:nvPr/>
          </p:nvSpPr>
          <p:spPr>
            <a:xfrm>
              <a:off x="7995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10"/>
            <p:cNvSpPr/>
            <p:nvPr/>
          </p:nvSpPr>
          <p:spPr>
            <a:xfrm>
              <a:off x="8314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10"/>
            <p:cNvSpPr/>
            <p:nvPr/>
          </p:nvSpPr>
          <p:spPr>
            <a:xfrm>
              <a:off x="8634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10"/>
            <p:cNvSpPr/>
            <p:nvPr/>
          </p:nvSpPr>
          <p:spPr>
            <a:xfrm>
              <a:off x="8954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9274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9" name="Google Shape;509;p10"/>
          <p:cNvGrpSpPr/>
          <p:nvPr/>
        </p:nvGrpSpPr>
        <p:grpSpPr>
          <a:xfrm>
            <a:off x="-17033" y="419639"/>
            <a:ext cx="12213600" cy="1408000"/>
            <a:chOff x="-12775" y="314729"/>
            <a:chExt cx="9160200" cy="1056000"/>
          </a:xfrm>
        </p:grpSpPr>
        <p:sp>
          <p:nvSpPr>
            <p:cNvPr id="510" name="Google Shape;510;p10"/>
            <p:cNvSpPr/>
            <p:nvPr/>
          </p:nvSpPr>
          <p:spPr>
            <a:xfrm>
              <a:off x="0" y="314729"/>
              <a:ext cx="9144000" cy="10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11" name="Google Shape;511;p10"/>
            <p:cNvCxnSpPr/>
            <p:nvPr/>
          </p:nvCxnSpPr>
          <p:spPr>
            <a:xfrm>
              <a:off x="-12775" y="1368954"/>
              <a:ext cx="9160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2" name="Google Shape;512;p10"/>
          <p:cNvSpPr txBox="1">
            <a:spLocks noGrp="1"/>
          </p:cNvSpPr>
          <p:nvPr>
            <p:ph type="title"/>
          </p:nvPr>
        </p:nvSpPr>
        <p:spPr>
          <a:xfrm>
            <a:off x="953467" y="713339"/>
            <a:ext cx="10285200" cy="9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0076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Condensed"/>
              <a:buNone/>
              <a:defRPr sz="35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59639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gi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8.gif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arrow&#10;&#10;Description automatically generated">
            <a:extLst>
              <a:ext uri="{FF2B5EF4-FFF2-40B4-BE49-F238E27FC236}">
                <a16:creationId xmlns:a16="http://schemas.microsoft.com/office/drawing/2014/main" id="{24C8E497-3F67-8FDD-2507-3CFDD30E3E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615" y="1750489"/>
            <a:ext cx="658503" cy="684843"/>
          </a:xfrm>
          <a:prstGeom prst="rect">
            <a:avLst/>
          </a:prstGeom>
        </p:spPr>
      </p:pic>
      <p:sp>
        <p:nvSpPr>
          <p:cNvPr id="1899" name="Google Shape;1899;p34"/>
          <p:cNvSpPr txBox="1">
            <a:spLocks noGrp="1"/>
          </p:cNvSpPr>
          <p:nvPr>
            <p:ph type="ctrTitle"/>
          </p:nvPr>
        </p:nvSpPr>
        <p:spPr>
          <a:xfrm>
            <a:off x="0" y="1292091"/>
            <a:ext cx="11868091" cy="3127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br>
              <a:rPr lang="en-US" sz="5333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5333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5867" b="0" dirty="0">
                <a:solidFill>
                  <a:srgbClr val="000000"/>
                </a:solidFill>
                <a:latin typeface="arial" panose="020B0604020202020204" pitchFamily="34" charset="0"/>
              </a:rPr>
              <a:t>Economic Impact of a C   nadian Recreational Vehicle Industry</a:t>
            </a:r>
            <a:br>
              <a:rPr lang="en-US" sz="4800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" sz="5867" dirty="0">
                <a:solidFill>
                  <a:schemeClr val="lt1"/>
                </a:solidFill>
                <a:latin typeface="arial" panose="020B0604020202020204" pitchFamily="34" charset="0"/>
              </a:rPr>
              <a:t>2011</a:t>
            </a:r>
            <a:endParaRPr dirty="0"/>
          </a:p>
        </p:txBody>
      </p:sp>
      <p:grpSp>
        <p:nvGrpSpPr>
          <p:cNvPr id="1901" name="Google Shape;1901;p34"/>
          <p:cNvGrpSpPr/>
          <p:nvPr/>
        </p:nvGrpSpPr>
        <p:grpSpPr>
          <a:xfrm>
            <a:off x="1708400" y="676533"/>
            <a:ext cx="8803200" cy="198800"/>
            <a:chOff x="1281300" y="817850"/>
            <a:chExt cx="6602400" cy="149100"/>
          </a:xfrm>
        </p:grpSpPr>
        <p:cxnSp>
          <p:nvCxnSpPr>
            <p:cNvPr id="1902" name="Google Shape;1902;p34"/>
            <p:cNvCxnSpPr/>
            <p:nvPr/>
          </p:nvCxnSpPr>
          <p:spPr>
            <a:xfrm>
              <a:off x="1430400" y="892389"/>
              <a:ext cx="6304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03" name="Google Shape;1903;p34"/>
            <p:cNvSpPr/>
            <p:nvPr/>
          </p:nvSpPr>
          <p:spPr>
            <a:xfrm>
              <a:off x="128130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34"/>
            <p:cNvSpPr/>
            <p:nvPr/>
          </p:nvSpPr>
          <p:spPr>
            <a:xfrm>
              <a:off x="773460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06" name="Google Shape;1906;p34"/>
          <p:cNvGrpSpPr/>
          <p:nvPr/>
        </p:nvGrpSpPr>
        <p:grpSpPr>
          <a:xfrm>
            <a:off x="9064117" y="5393860"/>
            <a:ext cx="1164400" cy="1164400"/>
            <a:chOff x="6798088" y="4045395"/>
            <a:chExt cx="873300" cy="873300"/>
          </a:xfrm>
        </p:grpSpPr>
        <p:sp>
          <p:nvSpPr>
            <p:cNvPr id="1907" name="Google Shape;1907;p34"/>
            <p:cNvSpPr/>
            <p:nvPr/>
          </p:nvSpPr>
          <p:spPr>
            <a:xfrm>
              <a:off x="6798088" y="4045395"/>
              <a:ext cx="873300" cy="873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908" name="Google Shape;1908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38451" y="4185770"/>
              <a:ext cx="592550" cy="59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9" name="Google Shape;1909;p34"/>
          <p:cNvGrpSpPr/>
          <p:nvPr/>
        </p:nvGrpSpPr>
        <p:grpSpPr>
          <a:xfrm>
            <a:off x="5520800" y="5395060"/>
            <a:ext cx="1164400" cy="1164400"/>
            <a:chOff x="4140600" y="4046295"/>
            <a:chExt cx="873300" cy="873300"/>
          </a:xfrm>
        </p:grpSpPr>
        <p:sp>
          <p:nvSpPr>
            <p:cNvPr id="1910" name="Google Shape;1910;p34"/>
            <p:cNvSpPr/>
            <p:nvPr/>
          </p:nvSpPr>
          <p:spPr>
            <a:xfrm>
              <a:off x="4140600" y="4046295"/>
              <a:ext cx="873300" cy="873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911" name="Google Shape;1911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80987" y="4197820"/>
              <a:ext cx="592550" cy="5926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2" name="Google Shape;1912;p34"/>
          <p:cNvGrpSpPr/>
          <p:nvPr/>
        </p:nvGrpSpPr>
        <p:grpSpPr>
          <a:xfrm>
            <a:off x="1977484" y="5393860"/>
            <a:ext cx="1164400" cy="1164400"/>
            <a:chOff x="1483113" y="4045395"/>
            <a:chExt cx="873300" cy="873300"/>
          </a:xfrm>
        </p:grpSpPr>
        <p:sp>
          <p:nvSpPr>
            <p:cNvPr id="1913" name="Google Shape;1913;p34"/>
            <p:cNvSpPr/>
            <p:nvPr/>
          </p:nvSpPr>
          <p:spPr>
            <a:xfrm>
              <a:off x="1483113" y="4045395"/>
              <a:ext cx="873300" cy="873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914" name="Google Shape;1914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623488" y="4185758"/>
              <a:ext cx="592574" cy="5925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8315FF8-6057-E8CF-166F-2FD55B6C52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65"/>
    </mc:Choice>
    <mc:Fallback>
      <p:transition spd="slow" advTm="16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50"/>
          <p:cNvSpPr txBox="1">
            <a:spLocks noGrp="1"/>
          </p:cNvSpPr>
          <p:nvPr>
            <p:ph type="title"/>
          </p:nvPr>
        </p:nvSpPr>
        <p:spPr>
          <a:xfrm>
            <a:off x="953267" y="2768779"/>
            <a:ext cx="3330400" cy="110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$11.5</a:t>
            </a:r>
            <a:r>
              <a:rPr lang="en" sz="2667" dirty="0"/>
              <a:t> billion</a:t>
            </a:r>
            <a:endParaRPr dirty="0"/>
          </a:p>
        </p:txBody>
      </p:sp>
      <p:sp>
        <p:nvSpPr>
          <p:cNvPr id="2215" name="Google Shape;2215;p50"/>
          <p:cNvSpPr txBox="1">
            <a:spLocks noGrp="1"/>
          </p:cNvSpPr>
          <p:nvPr>
            <p:ph type="title" idx="2"/>
          </p:nvPr>
        </p:nvSpPr>
        <p:spPr>
          <a:xfrm>
            <a:off x="4430900" y="2768789"/>
            <a:ext cx="3330400" cy="110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$14.5</a:t>
            </a:r>
            <a:br>
              <a:rPr lang="en" dirty="0"/>
            </a:br>
            <a:r>
              <a:rPr lang="en" sz="2667" dirty="0"/>
              <a:t>billion</a:t>
            </a:r>
            <a:endParaRPr dirty="0"/>
          </a:p>
        </p:txBody>
      </p:sp>
      <p:sp>
        <p:nvSpPr>
          <p:cNvPr id="2216" name="Google Shape;2216;p50"/>
          <p:cNvSpPr txBox="1">
            <a:spLocks noGrp="1"/>
          </p:cNvSpPr>
          <p:nvPr>
            <p:ph type="title" idx="4"/>
          </p:nvPr>
        </p:nvSpPr>
        <p:spPr>
          <a:xfrm>
            <a:off x="7908333" y="2768779"/>
            <a:ext cx="3330400" cy="110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$8.0</a:t>
            </a:r>
            <a:br>
              <a:rPr lang="en" dirty="0"/>
            </a:br>
            <a:r>
              <a:rPr lang="en" sz="2667" dirty="0"/>
              <a:t>billion</a:t>
            </a:r>
            <a:endParaRPr dirty="0"/>
          </a:p>
        </p:txBody>
      </p:sp>
      <p:sp>
        <p:nvSpPr>
          <p:cNvPr id="2217" name="Google Shape;2217;p50"/>
          <p:cNvSpPr txBox="1">
            <a:spLocks noGrp="1"/>
          </p:cNvSpPr>
          <p:nvPr>
            <p:ph type="subTitle" idx="1"/>
          </p:nvPr>
        </p:nvSpPr>
        <p:spPr>
          <a:xfrm>
            <a:off x="953467" y="4065887"/>
            <a:ext cx="3330400" cy="59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Direct Spending*</a:t>
            </a:r>
            <a:endParaRPr dirty="0"/>
          </a:p>
        </p:txBody>
      </p:sp>
      <p:sp>
        <p:nvSpPr>
          <p:cNvPr id="2218" name="Google Shape;2218;p50"/>
          <p:cNvSpPr txBox="1">
            <a:spLocks noGrp="1"/>
          </p:cNvSpPr>
          <p:nvPr>
            <p:ph type="subTitle" idx="3"/>
          </p:nvPr>
        </p:nvSpPr>
        <p:spPr>
          <a:xfrm>
            <a:off x="4430900" y="4065892"/>
            <a:ext cx="3330400" cy="59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Gross Output*</a:t>
            </a:r>
            <a:endParaRPr dirty="0"/>
          </a:p>
        </p:txBody>
      </p:sp>
      <p:sp>
        <p:nvSpPr>
          <p:cNvPr id="2219" name="Google Shape;2219;p50"/>
          <p:cNvSpPr txBox="1">
            <a:spLocks noGrp="1"/>
          </p:cNvSpPr>
          <p:nvPr>
            <p:ph type="subTitle" idx="5"/>
          </p:nvPr>
        </p:nvSpPr>
        <p:spPr>
          <a:xfrm>
            <a:off x="7908333" y="4065881"/>
            <a:ext cx="3330400" cy="59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Net Economic*</a:t>
            </a:r>
            <a:endParaRPr dirty="0"/>
          </a:p>
        </p:txBody>
      </p:sp>
      <p:sp>
        <p:nvSpPr>
          <p:cNvPr id="2220" name="Google Shape;2220;p50"/>
          <p:cNvSpPr txBox="1">
            <a:spLocks noGrp="1"/>
          </p:cNvSpPr>
          <p:nvPr>
            <p:ph type="subTitle" idx="6"/>
          </p:nvPr>
        </p:nvSpPr>
        <p:spPr>
          <a:xfrm>
            <a:off x="-770733" y="5216247"/>
            <a:ext cx="3330400" cy="81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* Year 2011</a:t>
            </a:r>
            <a:endParaRPr dirty="0"/>
          </a:p>
        </p:txBody>
      </p:sp>
      <p:cxnSp>
        <p:nvCxnSpPr>
          <p:cNvPr id="2223" name="Google Shape;2223;p50"/>
          <p:cNvCxnSpPr/>
          <p:nvPr/>
        </p:nvCxnSpPr>
        <p:spPr>
          <a:xfrm>
            <a:off x="2158067" y="4791288"/>
            <a:ext cx="9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4" name="Google Shape;2224;p50"/>
          <p:cNvCxnSpPr/>
          <p:nvPr/>
        </p:nvCxnSpPr>
        <p:spPr>
          <a:xfrm>
            <a:off x="5635500" y="4791288"/>
            <a:ext cx="9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5" name="Google Shape;2225;p50"/>
          <p:cNvCxnSpPr/>
          <p:nvPr/>
        </p:nvCxnSpPr>
        <p:spPr>
          <a:xfrm>
            <a:off x="9112933" y="4791288"/>
            <a:ext cx="9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26" name="Google Shape;2226;p50"/>
          <p:cNvGrpSpPr/>
          <p:nvPr/>
        </p:nvGrpSpPr>
        <p:grpSpPr>
          <a:xfrm>
            <a:off x="9064100" y="230005"/>
            <a:ext cx="1164400" cy="1164400"/>
            <a:chOff x="6798075" y="172504"/>
            <a:chExt cx="873300" cy="873300"/>
          </a:xfrm>
        </p:grpSpPr>
        <p:sp>
          <p:nvSpPr>
            <p:cNvPr id="2227" name="Google Shape;2227;p50"/>
            <p:cNvSpPr/>
            <p:nvPr/>
          </p:nvSpPr>
          <p:spPr>
            <a:xfrm>
              <a:off x="6798075" y="172504"/>
              <a:ext cx="873300" cy="873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228" name="Google Shape;2228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38475" y="312876"/>
              <a:ext cx="592550" cy="59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9" name="Google Shape;2229;p50"/>
          <p:cNvGrpSpPr/>
          <p:nvPr/>
        </p:nvGrpSpPr>
        <p:grpSpPr>
          <a:xfrm>
            <a:off x="1977467" y="230005"/>
            <a:ext cx="1164400" cy="1164400"/>
            <a:chOff x="1483100" y="172504"/>
            <a:chExt cx="873300" cy="873300"/>
          </a:xfrm>
        </p:grpSpPr>
        <p:sp>
          <p:nvSpPr>
            <p:cNvPr id="2230" name="Google Shape;2230;p50"/>
            <p:cNvSpPr/>
            <p:nvPr/>
          </p:nvSpPr>
          <p:spPr>
            <a:xfrm>
              <a:off x="1483100" y="172504"/>
              <a:ext cx="873300" cy="873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231" name="Google Shape;2231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23475" y="312876"/>
              <a:ext cx="592550" cy="59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2" name="Google Shape;2232;p50"/>
          <p:cNvGrpSpPr/>
          <p:nvPr/>
        </p:nvGrpSpPr>
        <p:grpSpPr>
          <a:xfrm>
            <a:off x="5520784" y="230005"/>
            <a:ext cx="1164400" cy="1164400"/>
            <a:chOff x="4140588" y="172504"/>
            <a:chExt cx="873300" cy="873300"/>
          </a:xfrm>
        </p:grpSpPr>
        <p:sp>
          <p:nvSpPr>
            <p:cNvPr id="2233" name="Google Shape;2233;p50"/>
            <p:cNvSpPr/>
            <p:nvPr/>
          </p:nvSpPr>
          <p:spPr>
            <a:xfrm>
              <a:off x="4140588" y="172504"/>
              <a:ext cx="873300" cy="873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234" name="Google Shape;2234;p5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80963" y="312876"/>
              <a:ext cx="592550" cy="59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Google Shape;2220;p50">
            <a:extLst>
              <a:ext uri="{FF2B5EF4-FFF2-40B4-BE49-F238E27FC236}">
                <a16:creationId xmlns:a16="http://schemas.microsoft.com/office/drawing/2014/main" id="{B5CF8ACA-0340-0914-23F0-4E697B50B6A2}"/>
              </a:ext>
            </a:extLst>
          </p:cNvPr>
          <p:cNvSpPr txBox="1">
            <a:spLocks/>
          </p:cNvSpPr>
          <p:nvPr/>
        </p:nvSpPr>
        <p:spPr>
          <a:xfrm>
            <a:off x="1977467" y="6137343"/>
            <a:ext cx="13335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 defTabSz="1219170">
              <a:buClr>
                <a:srgbClr val="191919"/>
              </a:buClr>
            </a:pPr>
            <a:r>
              <a:rPr lang="en-US" sz="1067" kern="0" dirty="0">
                <a:solidFill>
                  <a:srgbClr val="191919"/>
                </a:solidFill>
              </a:rPr>
              <a:t>Source: 2012, Economic Impact of the Canadian Recreation Vehicle Industry, Recreation Vehicle Dealers Association of Canada </a:t>
            </a:r>
          </a:p>
        </p:txBody>
      </p:sp>
      <p:sp>
        <p:nvSpPr>
          <p:cNvPr id="2292" name="TextBox 2291">
            <a:extLst>
              <a:ext uri="{FF2B5EF4-FFF2-40B4-BE49-F238E27FC236}">
                <a16:creationId xmlns:a16="http://schemas.microsoft.com/office/drawing/2014/main" id="{84C49163-F2DB-A321-999B-54E3F1920ED4}"/>
              </a:ext>
            </a:extLst>
          </p:cNvPr>
          <p:cNvSpPr txBox="1"/>
          <p:nvPr/>
        </p:nvSpPr>
        <p:spPr>
          <a:xfrm>
            <a:off x="-49268" y="8879663"/>
            <a:ext cx="8153400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067" kern="0" dirty="0">
                <a:solidFill>
                  <a:srgbClr val="000000"/>
                </a:solidFill>
                <a:latin typeface="Calibri" panose="020F0502020204030204" pitchFamily="34" charset="0"/>
                <a:cs typeface="Arial"/>
                <a:sym typeface="Arial"/>
              </a:rPr>
              <a:t>Source: 2014/15 Annual Census of Post-MD Trainees, CAPER</a:t>
            </a:r>
            <a:r>
              <a:rPr lang="en-US" sz="10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F97E9FE-A811-76CE-E8FD-4A2632A752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19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77"/>
    </mc:Choice>
    <mc:Fallback>
      <p:transition spd="slow" advTm="52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51"/>
          <p:cNvSpPr/>
          <p:nvPr/>
        </p:nvSpPr>
        <p:spPr>
          <a:xfrm>
            <a:off x="-530183" y="3696633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40" name="Google Shape;2240;p51"/>
          <p:cNvSpPr/>
          <p:nvPr/>
        </p:nvSpPr>
        <p:spPr>
          <a:xfrm>
            <a:off x="7865567" y="-1514433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41" name="Google Shape;2241;p51"/>
          <p:cNvSpPr txBox="1">
            <a:spLocks noGrp="1"/>
          </p:cNvSpPr>
          <p:nvPr>
            <p:ph type="title"/>
          </p:nvPr>
        </p:nvSpPr>
        <p:spPr>
          <a:xfrm>
            <a:off x="960005" y="1634200"/>
            <a:ext cx="2583600" cy="59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30%</a:t>
            </a:r>
            <a:endParaRPr dirty="0"/>
          </a:p>
        </p:txBody>
      </p:sp>
      <p:sp>
        <p:nvSpPr>
          <p:cNvPr id="2242" name="Google Shape;2242;p51"/>
          <p:cNvSpPr txBox="1">
            <a:spLocks noGrp="1"/>
          </p:cNvSpPr>
          <p:nvPr>
            <p:ph type="subTitle" idx="1"/>
          </p:nvPr>
        </p:nvSpPr>
        <p:spPr>
          <a:xfrm>
            <a:off x="960005" y="2229987"/>
            <a:ext cx="2583600" cy="59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Ontario</a:t>
            </a:r>
            <a:endParaRPr dirty="0"/>
          </a:p>
        </p:txBody>
      </p:sp>
      <p:sp>
        <p:nvSpPr>
          <p:cNvPr id="2243" name="Google Shape;2243;p51"/>
          <p:cNvSpPr txBox="1">
            <a:spLocks noGrp="1"/>
          </p:cNvSpPr>
          <p:nvPr>
            <p:ph type="title" idx="2"/>
          </p:nvPr>
        </p:nvSpPr>
        <p:spPr>
          <a:xfrm>
            <a:off x="8921637" y="2218400"/>
            <a:ext cx="2583600" cy="59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29%</a:t>
            </a:r>
            <a:endParaRPr dirty="0"/>
          </a:p>
        </p:txBody>
      </p:sp>
      <p:sp>
        <p:nvSpPr>
          <p:cNvPr id="2244" name="Google Shape;2244;p51"/>
          <p:cNvSpPr txBox="1">
            <a:spLocks noGrp="1"/>
          </p:cNvSpPr>
          <p:nvPr>
            <p:ph type="subTitle" idx="3"/>
          </p:nvPr>
        </p:nvSpPr>
        <p:spPr>
          <a:xfrm>
            <a:off x="8903078" y="2726753"/>
            <a:ext cx="3125946" cy="59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Alberta and British C.</a:t>
            </a:r>
            <a:endParaRPr dirty="0"/>
          </a:p>
        </p:txBody>
      </p:sp>
      <p:sp>
        <p:nvSpPr>
          <p:cNvPr id="2245" name="Google Shape;2245;p51"/>
          <p:cNvSpPr txBox="1">
            <a:spLocks noGrp="1"/>
          </p:cNvSpPr>
          <p:nvPr>
            <p:ph type="title" idx="4"/>
          </p:nvPr>
        </p:nvSpPr>
        <p:spPr>
          <a:xfrm>
            <a:off x="960005" y="3974847"/>
            <a:ext cx="2583600" cy="59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23%</a:t>
            </a:r>
            <a:endParaRPr dirty="0"/>
          </a:p>
        </p:txBody>
      </p:sp>
      <p:sp>
        <p:nvSpPr>
          <p:cNvPr id="2246" name="Google Shape;2246;p51"/>
          <p:cNvSpPr txBox="1">
            <a:spLocks noGrp="1"/>
          </p:cNvSpPr>
          <p:nvPr>
            <p:ph type="subTitle" idx="5"/>
          </p:nvPr>
        </p:nvSpPr>
        <p:spPr>
          <a:xfrm>
            <a:off x="960005" y="4570632"/>
            <a:ext cx="2583600" cy="59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Quebec</a:t>
            </a:r>
            <a:endParaRPr dirty="0"/>
          </a:p>
        </p:txBody>
      </p:sp>
      <p:sp>
        <p:nvSpPr>
          <p:cNvPr id="2247" name="Google Shape;2247;p51"/>
          <p:cNvSpPr txBox="1">
            <a:spLocks noGrp="1"/>
          </p:cNvSpPr>
          <p:nvPr>
            <p:ph type="subTitle" idx="6"/>
          </p:nvPr>
        </p:nvSpPr>
        <p:spPr>
          <a:xfrm>
            <a:off x="960000" y="2937536"/>
            <a:ext cx="2583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First place, $4.2 billion</a:t>
            </a:r>
            <a:endParaRPr dirty="0"/>
          </a:p>
        </p:txBody>
      </p:sp>
      <p:sp>
        <p:nvSpPr>
          <p:cNvPr id="2248" name="Google Shape;2248;p51"/>
          <p:cNvSpPr txBox="1">
            <a:spLocks noGrp="1"/>
          </p:cNvSpPr>
          <p:nvPr>
            <p:ph type="subTitle" idx="7"/>
          </p:nvPr>
        </p:nvSpPr>
        <p:spPr>
          <a:xfrm>
            <a:off x="8915095" y="3732400"/>
            <a:ext cx="2583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Third place, $2.2 billion each</a:t>
            </a:r>
            <a:endParaRPr dirty="0"/>
          </a:p>
        </p:txBody>
      </p:sp>
      <p:sp>
        <p:nvSpPr>
          <p:cNvPr id="2249" name="Google Shape;2249;p51"/>
          <p:cNvSpPr txBox="1">
            <a:spLocks noGrp="1"/>
          </p:cNvSpPr>
          <p:nvPr>
            <p:ph type="subTitle" idx="8"/>
          </p:nvPr>
        </p:nvSpPr>
        <p:spPr>
          <a:xfrm>
            <a:off x="960000" y="5278167"/>
            <a:ext cx="2583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Second place, $3.4 billion </a:t>
            </a:r>
            <a:endParaRPr dirty="0"/>
          </a:p>
        </p:txBody>
      </p:sp>
      <p:sp>
        <p:nvSpPr>
          <p:cNvPr id="2250" name="Google Shape;2250;p51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Gross Output </a:t>
            </a:r>
            <a:r>
              <a:rPr lang="en" dirty="0">
                <a:solidFill>
                  <a:schemeClr val="lt1"/>
                </a:solidFill>
              </a:rPr>
              <a:t>DISTRIBUTION </a:t>
            </a:r>
            <a:r>
              <a:rPr lang="en" sz="1600" dirty="0">
                <a:solidFill>
                  <a:schemeClr val="lt1"/>
                </a:solidFill>
              </a:rPr>
              <a:t>by province, 2011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51" name="Google Shape;2251;p51"/>
          <p:cNvSpPr txBox="1">
            <a:spLocks noGrp="1"/>
          </p:cNvSpPr>
          <p:nvPr>
            <p:ph type="title" idx="13"/>
          </p:nvPr>
        </p:nvSpPr>
        <p:spPr>
          <a:xfrm>
            <a:off x="9111308" y="4706561"/>
            <a:ext cx="1761366" cy="36959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800" dirty="0"/>
              <a:t>18%</a:t>
            </a:r>
            <a:endParaRPr sz="2800" dirty="0"/>
          </a:p>
        </p:txBody>
      </p:sp>
      <p:sp>
        <p:nvSpPr>
          <p:cNvPr id="2252" name="Google Shape;2252;p51"/>
          <p:cNvSpPr txBox="1">
            <a:spLocks noGrp="1"/>
          </p:cNvSpPr>
          <p:nvPr>
            <p:ph type="subTitle" idx="14"/>
          </p:nvPr>
        </p:nvSpPr>
        <p:spPr>
          <a:xfrm>
            <a:off x="9127375" y="5006833"/>
            <a:ext cx="2198772" cy="369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sz="1600" dirty="0"/>
              <a:t>Atlantic,Manitoba, Saskatchewan and Columbia</a:t>
            </a:r>
            <a:endParaRPr sz="1600" dirty="0"/>
          </a:p>
        </p:txBody>
      </p:sp>
      <p:sp>
        <p:nvSpPr>
          <p:cNvPr id="2254" name="Google Shape;2254;p51"/>
          <p:cNvSpPr/>
          <p:nvPr/>
        </p:nvSpPr>
        <p:spPr>
          <a:xfrm>
            <a:off x="3917000" y="1749767"/>
            <a:ext cx="1721600" cy="1721600"/>
          </a:xfrm>
          <a:prstGeom prst="donut">
            <a:avLst>
              <a:gd name="adj" fmla="val 16384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5400000" algn="bl" rotWithShape="0">
              <a:srgbClr val="000000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55" name="Google Shape;2255;p51"/>
          <p:cNvSpPr/>
          <p:nvPr/>
        </p:nvSpPr>
        <p:spPr>
          <a:xfrm rot="5400000">
            <a:off x="3924767" y="1757600"/>
            <a:ext cx="1706000" cy="1706000"/>
          </a:xfrm>
          <a:prstGeom prst="blockArc">
            <a:avLst>
              <a:gd name="adj1" fmla="val 10800000"/>
              <a:gd name="adj2" fmla="val 15378225"/>
              <a:gd name="adj3" fmla="val 1610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56" name="Google Shape;2256;p51"/>
          <p:cNvSpPr/>
          <p:nvPr/>
        </p:nvSpPr>
        <p:spPr>
          <a:xfrm>
            <a:off x="6820100" y="2333967"/>
            <a:ext cx="1721600" cy="1721600"/>
          </a:xfrm>
          <a:prstGeom prst="donut">
            <a:avLst>
              <a:gd name="adj" fmla="val 16384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5400000" algn="bl" rotWithShape="0">
              <a:srgbClr val="000000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57" name="Google Shape;2257;p51"/>
          <p:cNvSpPr/>
          <p:nvPr/>
        </p:nvSpPr>
        <p:spPr>
          <a:xfrm rot="5400000">
            <a:off x="6827867" y="2341800"/>
            <a:ext cx="1706000" cy="1706000"/>
          </a:xfrm>
          <a:prstGeom prst="blockArc">
            <a:avLst>
              <a:gd name="adj1" fmla="val 10800000"/>
              <a:gd name="adj2" fmla="val 15558221"/>
              <a:gd name="adj3" fmla="val 147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58" name="Google Shape;2258;p51"/>
          <p:cNvSpPr/>
          <p:nvPr/>
        </p:nvSpPr>
        <p:spPr>
          <a:xfrm>
            <a:off x="3917000" y="4150167"/>
            <a:ext cx="1721600" cy="1721600"/>
          </a:xfrm>
          <a:prstGeom prst="donut">
            <a:avLst>
              <a:gd name="adj" fmla="val 16384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5400000" algn="bl" rotWithShape="0">
              <a:srgbClr val="000000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59" name="Google Shape;2259;p51"/>
          <p:cNvSpPr/>
          <p:nvPr/>
        </p:nvSpPr>
        <p:spPr>
          <a:xfrm rot="5400000">
            <a:off x="3924767" y="4158000"/>
            <a:ext cx="1706000" cy="1706000"/>
          </a:xfrm>
          <a:prstGeom prst="blockArc">
            <a:avLst>
              <a:gd name="adj1" fmla="val 10800000"/>
              <a:gd name="adj2" fmla="val 13357596"/>
              <a:gd name="adj3" fmla="val 155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60" name="Google Shape;2260;p51"/>
          <p:cNvSpPr/>
          <p:nvPr/>
        </p:nvSpPr>
        <p:spPr>
          <a:xfrm>
            <a:off x="7611284" y="4781176"/>
            <a:ext cx="1173698" cy="1071935"/>
          </a:xfrm>
          <a:prstGeom prst="donut">
            <a:avLst>
              <a:gd name="adj" fmla="val 16384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5400000" algn="bl" rotWithShape="0">
              <a:srgbClr val="000000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61" name="Google Shape;2261;p51"/>
          <p:cNvSpPr/>
          <p:nvPr/>
        </p:nvSpPr>
        <p:spPr>
          <a:xfrm rot="5400000">
            <a:off x="7679771" y="4766558"/>
            <a:ext cx="1071166" cy="1139253"/>
          </a:xfrm>
          <a:prstGeom prst="blockArc">
            <a:avLst>
              <a:gd name="adj1" fmla="val 10800000"/>
              <a:gd name="adj2" fmla="val 16220333"/>
              <a:gd name="adj3" fmla="val 1630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262" name="Google Shape;2262;p51"/>
          <p:cNvCxnSpPr/>
          <p:nvPr/>
        </p:nvCxnSpPr>
        <p:spPr>
          <a:xfrm>
            <a:off x="2510867" y="5278155"/>
            <a:ext cx="9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4" name="Google Shape;2264;p51"/>
          <p:cNvCxnSpPr/>
          <p:nvPr/>
        </p:nvCxnSpPr>
        <p:spPr>
          <a:xfrm>
            <a:off x="2510867" y="2949821"/>
            <a:ext cx="9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5" name="Google Shape;2265;p51"/>
          <p:cNvCxnSpPr/>
          <p:nvPr/>
        </p:nvCxnSpPr>
        <p:spPr>
          <a:xfrm>
            <a:off x="9020923" y="3827705"/>
            <a:ext cx="9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66" name="Google Shape;2266;p51"/>
          <p:cNvGrpSpPr/>
          <p:nvPr/>
        </p:nvGrpSpPr>
        <p:grpSpPr>
          <a:xfrm>
            <a:off x="0" y="-231400"/>
            <a:ext cx="426400" cy="7462000"/>
            <a:chOff x="0" y="0"/>
            <a:chExt cx="319800" cy="5596500"/>
          </a:xfrm>
        </p:grpSpPr>
        <p:sp>
          <p:nvSpPr>
            <p:cNvPr id="2267" name="Google Shape;2267;p51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51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51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51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51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51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51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51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51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51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51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51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51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51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51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51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51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51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51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51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51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51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51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51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51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51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51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51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51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51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51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51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51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51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51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02" name="Google Shape;2302;p51"/>
          <p:cNvGrpSpPr/>
          <p:nvPr/>
        </p:nvGrpSpPr>
        <p:grpSpPr>
          <a:xfrm rot="10800000" flipH="1">
            <a:off x="11765600" y="-231400"/>
            <a:ext cx="426400" cy="7462000"/>
            <a:chOff x="0" y="0"/>
            <a:chExt cx="319800" cy="5596500"/>
          </a:xfrm>
        </p:grpSpPr>
        <p:sp>
          <p:nvSpPr>
            <p:cNvPr id="2303" name="Google Shape;2303;p51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51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51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51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51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51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51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51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51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51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51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51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51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51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51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51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51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51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51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51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51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51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51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51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51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51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51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51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51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51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51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51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51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51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51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38" name="Google Shape;2338;p51"/>
          <p:cNvGrpSpPr/>
          <p:nvPr/>
        </p:nvGrpSpPr>
        <p:grpSpPr>
          <a:xfrm>
            <a:off x="961000" y="6393140"/>
            <a:ext cx="10270000" cy="198800"/>
            <a:chOff x="731250" y="817850"/>
            <a:chExt cx="7702500" cy="149100"/>
          </a:xfrm>
        </p:grpSpPr>
        <p:cxnSp>
          <p:nvCxnSpPr>
            <p:cNvPr id="2339" name="Google Shape;2339;p51"/>
            <p:cNvCxnSpPr>
              <a:stCxn id="2340" idx="6"/>
              <a:endCxn id="2341" idx="2"/>
            </p:cNvCxnSpPr>
            <p:nvPr/>
          </p:nvCxnSpPr>
          <p:spPr>
            <a:xfrm>
              <a:off x="880350" y="892400"/>
              <a:ext cx="740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40" name="Google Shape;2340;p51"/>
            <p:cNvSpPr/>
            <p:nvPr/>
          </p:nvSpPr>
          <p:spPr>
            <a:xfrm>
              <a:off x="7312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51"/>
            <p:cNvSpPr/>
            <p:nvPr/>
          </p:nvSpPr>
          <p:spPr>
            <a:xfrm>
              <a:off x="82846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2220;p50">
            <a:extLst>
              <a:ext uri="{FF2B5EF4-FFF2-40B4-BE49-F238E27FC236}">
                <a16:creationId xmlns:a16="http://schemas.microsoft.com/office/drawing/2014/main" id="{3943B122-787A-75F4-CB1D-AA6BBE1A5D07}"/>
              </a:ext>
            </a:extLst>
          </p:cNvPr>
          <p:cNvSpPr txBox="1">
            <a:spLocks/>
          </p:cNvSpPr>
          <p:nvPr/>
        </p:nvSpPr>
        <p:spPr>
          <a:xfrm>
            <a:off x="956583" y="6516499"/>
            <a:ext cx="13335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 defTabSz="1219170">
              <a:buClr>
                <a:srgbClr val="191919"/>
              </a:buClr>
            </a:pPr>
            <a:r>
              <a:rPr lang="en-US" sz="1067" kern="0" dirty="0">
                <a:solidFill>
                  <a:srgbClr val="191919"/>
                </a:solidFill>
              </a:rPr>
              <a:t>Source: 2012, Economic Impact of the Canadian Recreation Vehicle Industry, Recreation Vehicle Dealers Association of Canada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06185BE-43F0-4A3A-30C4-56DC1CAFD5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97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02"/>
    </mc:Choice>
    <mc:Fallback>
      <p:transition spd="slow" advTm="52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p5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/>
              <a:t>Total RV </a:t>
            </a:r>
            <a:r>
              <a:rPr lang="en" sz="2400" dirty="0">
                <a:solidFill>
                  <a:schemeClr val="lt1"/>
                </a:solidFill>
              </a:rPr>
              <a:t>Trips 2011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494" name="Google Shape;2494;p56"/>
          <p:cNvSpPr txBox="1"/>
          <p:nvPr/>
        </p:nvSpPr>
        <p:spPr>
          <a:xfrm>
            <a:off x="978237" y="2011000"/>
            <a:ext cx="24988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" sz="3200" b="1" kern="0" dirty="0">
                <a:solidFill>
                  <a:srgbClr val="191919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Alberta</a:t>
            </a:r>
            <a:endParaRPr sz="3200" b="1" kern="0" dirty="0">
              <a:solidFill>
                <a:srgbClr val="191919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498" name="Google Shape;2498;p56"/>
          <p:cNvSpPr txBox="1"/>
          <p:nvPr/>
        </p:nvSpPr>
        <p:spPr>
          <a:xfrm>
            <a:off x="-89820" y="4126999"/>
            <a:ext cx="3564243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" sz="3200" b="1" kern="0" dirty="0">
                <a:solidFill>
                  <a:srgbClr val="191919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British Columbia</a:t>
            </a:r>
            <a:endParaRPr sz="3200" b="1" kern="0" dirty="0">
              <a:solidFill>
                <a:srgbClr val="191919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499" name="Google Shape;2499;p56"/>
          <p:cNvSpPr txBox="1"/>
          <p:nvPr/>
        </p:nvSpPr>
        <p:spPr>
          <a:xfrm>
            <a:off x="8717621" y="2011000"/>
            <a:ext cx="25068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3200" b="1" kern="0" dirty="0">
                <a:solidFill>
                  <a:srgbClr val="191919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Ontario</a:t>
            </a:r>
            <a:endParaRPr sz="3200" b="1" kern="0" dirty="0">
              <a:solidFill>
                <a:srgbClr val="191919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500" name="Google Shape;2500;p56"/>
          <p:cNvSpPr txBox="1"/>
          <p:nvPr/>
        </p:nvSpPr>
        <p:spPr>
          <a:xfrm>
            <a:off x="8717621" y="2665612"/>
            <a:ext cx="25068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2.2 millions of trips</a:t>
            </a:r>
            <a:endParaRPr sz="1867" kern="0" dirty="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502" name="Google Shape;2502;p56"/>
          <p:cNvCxnSpPr/>
          <p:nvPr/>
        </p:nvCxnSpPr>
        <p:spPr>
          <a:xfrm>
            <a:off x="2413877" y="2657393"/>
            <a:ext cx="951200" cy="0"/>
          </a:xfrm>
          <a:prstGeom prst="straightConnector1">
            <a:avLst/>
          </a:prstGeom>
          <a:noFill/>
          <a:ln w="19050" cap="flat" cmpd="sng">
            <a:solidFill>
              <a:srgbClr val="19191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3" name="Google Shape;2503;p56"/>
          <p:cNvCxnSpPr/>
          <p:nvPr/>
        </p:nvCxnSpPr>
        <p:spPr>
          <a:xfrm>
            <a:off x="8852167" y="2657393"/>
            <a:ext cx="951200" cy="0"/>
          </a:xfrm>
          <a:prstGeom prst="straightConnector1">
            <a:avLst/>
          </a:prstGeom>
          <a:noFill/>
          <a:ln w="19050" cap="flat" cmpd="sng">
            <a:solidFill>
              <a:srgbClr val="19191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4" name="Google Shape;2504;p56"/>
          <p:cNvCxnSpPr/>
          <p:nvPr/>
        </p:nvCxnSpPr>
        <p:spPr>
          <a:xfrm>
            <a:off x="2413877" y="4768427"/>
            <a:ext cx="951200" cy="0"/>
          </a:xfrm>
          <a:prstGeom prst="straightConnector1">
            <a:avLst/>
          </a:prstGeom>
          <a:noFill/>
          <a:ln w="19050" cap="flat" cmpd="sng">
            <a:solidFill>
              <a:srgbClr val="19191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6" name="Google Shape;2506;p56"/>
          <p:cNvSpPr/>
          <p:nvPr/>
        </p:nvSpPr>
        <p:spPr>
          <a:xfrm>
            <a:off x="3576045" y="2133403"/>
            <a:ext cx="401600" cy="4016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5100000" algn="bl" rotWithShape="0">
              <a:srgbClr val="000000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400" b="1" kern="0">
              <a:solidFill>
                <a:srgbClr val="0000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507" name="Google Shape;2507;p56"/>
          <p:cNvSpPr/>
          <p:nvPr/>
        </p:nvSpPr>
        <p:spPr>
          <a:xfrm>
            <a:off x="8214412" y="2133403"/>
            <a:ext cx="401600" cy="4016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5100000" algn="bl" rotWithShape="0">
              <a:schemeClr val="dk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400" b="1" kern="0">
              <a:solidFill>
                <a:srgbClr val="0000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508" name="Google Shape;2508;p56"/>
          <p:cNvSpPr/>
          <p:nvPr/>
        </p:nvSpPr>
        <p:spPr>
          <a:xfrm>
            <a:off x="3576045" y="4249403"/>
            <a:ext cx="401600" cy="4016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5100000" algn="bl" rotWithShape="0">
              <a:srgbClr val="000000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400" b="1" kern="0">
              <a:solidFill>
                <a:srgbClr val="0000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509" name="Google Shape;2509;p56"/>
          <p:cNvSpPr/>
          <p:nvPr/>
        </p:nvSpPr>
        <p:spPr>
          <a:xfrm>
            <a:off x="8214412" y="4249403"/>
            <a:ext cx="401600" cy="40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5100000" algn="bl" rotWithShape="0">
              <a:srgbClr val="000000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400" b="1" kern="0">
              <a:solidFill>
                <a:srgbClr val="0000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510" name="Google Shape;2510;p56"/>
          <p:cNvSpPr txBox="1"/>
          <p:nvPr/>
        </p:nvSpPr>
        <p:spPr>
          <a:xfrm>
            <a:off x="978237" y="1455744"/>
            <a:ext cx="24988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" sz="3200" b="1" kern="0" dirty="0">
                <a:solidFill>
                  <a:srgbClr val="90E2D6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22%</a:t>
            </a:r>
            <a:endParaRPr sz="3200" b="1" kern="0" dirty="0">
              <a:solidFill>
                <a:srgbClr val="90E2D6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511" name="Google Shape;2511;p56"/>
          <p:cNvSpPr txBox="1"/>
          <p:nvPr/>
        </p:nvSpPr>
        <p:spPr>
          <a:xfrm>
            <a:off x="975623" y="3571743"/>
            <a:ext cx="24988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" sz="3200" b="1" kern="0" dirty="0">
                <a:solidFill>
                  <a:srgbClr val="90E2D6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16%</a:t>
            </a:r>
            <a:endParaRPr sz="3200" b="1" kern="0" dirty="0">
              <a:solidFill>
                <a:srgbClr val="90E2D6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512" name="Google Shape;2512;p56"/>
          <p:cNvSpPr txBox="1"/>
          <p:nvPr/>
        </p:nvSpPr>
        <p:spPr>
          <a:xfrm>
            <a:off x="8717621" y="1455744"/>
            <a:ext cx="25068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3200" b="1" kern="0" dirty="0">
                <a:solidFill>
                  <a:srgbClr val="90E2D6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28%</a:t>
            </a:r>
            <a:endParaRPr sz="3200" b="1" kern="0" dirty="0">
              <a:solidFill>
                <a:srgbClr val="90E2D6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513" name="Google Shape;2513;p56"/>
          <p:cNvSpPr txBox="1"/>
          <p:nvPr/>
        </p:nvSpPr>
        <p:spPr>
          <a:xfrm>
            <a:off x="8709577" y="3895628"/>
            <a:ext cx="25068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3200" b="1" kern="0" dirty="0">
                <a:solidFill>
                  <a:srgbClr val="90E2D6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32%</a:t>
            </a:r>
            <a:endParaRPr sz="3200" b="1" kern="0" dirty="0">
              <a:solidFill>
                <a:srgbClr val="90E2D6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4" name="Google Shape;2252;p51">
            <a:extLst>
              <a:ext uri="{FF2B5EF4-FFF2-40B4-BE49-F238E27FC236}">
                <a16:creationId xmlns:a16="http://schemas.microsoft.com/office/drawing/2014/main" id="{21DC534B-54C6-B20F-9006-F0A5F1FFB615}"/>
              </a:ext>
            </a:extLst>
          </p:cNvPr>
          <p:cNvSpPr txBox="1">
            <a:spLocks/>
          </p:cNvSpPr>
          <p:nvPr/>
        </p:nvSpPr>
        <p:spPr>
          <a:xfrm>
            <a:off x="8616011" y="4249403"/>
            <a:ext cx="2622455" cy="6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/>
            <a:r>
              <a:rPr lang="en-US" sz="1600" b="1" kern="0" dirty="0"/>
              <a:t>Atlantic, Manitoba, Saskatchewan, Quebec</a:t>
            </a:r>
          </a:p>
        </p:txBody>
      </p:sp>
      <p:cxnSp>
        <p:nvCxnSpPr>
          <p:cNvPr id="5" name="Google Shape;2502;p56">
            <a:extLst>
              <a:ext uri="{FF2B5EF4-FFF2-40B4-BE49-F238E27FC236}">
                <a16:creationId xmlns:a16="http://schemas.microsoft.com/office/drawing/2014/main" id="{57B73F0B-11B0-D9B9-F85C-56E016790585}"/>
              </a:ext>
            </a:extLst>
          </p:cNvPr>
          <p:cNvCxnSpPr/>
          <p:nvPr/>
        </p:nvCxnSpPr>
        <p:spPr>
          <a:xfrm>
            <a:off x="8760377" y="4949696"/>
            <a:ext cx="951200" cy="0"/>
          </a:xfrm>
          <a:prstGeom prst="straightConnector1">
            <a:avLst/>
          </a:prstGeom>
          <a:noFill/>
          <a:ln w="19050" cap="flat" cmpd="sng">
            <a:solidFill>
              <a:srgbClr val="19191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2500;p56">
            <a:extLst>
              <a:ext uri="{FF2B5EF4-FFF2-40B4-BE49-F238E27FC236}">
                <a16:creationId xmlns:a16="http://schemas.microsoft.com/office/drawing/2014/main" id="{91D6D8C1-E9C3-FBE1-6FF0-D309427A6C76}"/>
              </a:ext>
            </a:extLst>
          </p:cNvPr>
          <p:cNvSpPr txBox="1"/>
          <p:nvPr/>
        </p:nvSpPr>
        <p:spPr>
          <a:xfrm>
            <a:off x="8616011" y="5066259"/>
            <a:ext cx="25068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1.6 millions of trips</a:t>
            </a:r>
          </a:p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" name="Google Shape;2500;p56">
            <a:extLst>
              <a:ext uri="{FF2B5EF4-FFF2-40B4-BE49-F238E27FC236}">
                <a16:creationId xmlns:a16="http://schemas.microsoft.com/office/drawing/2014/main" id="{A2BF96A4-8494-357D-5D8B-2B83E8809FBE}"/>
              </a:ext>
            </a:extLst>
          </p:cNvPr>
          <p:cNvSpPr txBox="1"/>
          <p:nvPr/>
        </p:nvSpPr>
        <p:spPr>
          <a:xfrm>
            <a:off x="1623733" y="2711568"/>
            <a:ext cx="25068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1.7  millions of trips</a:t>
            </a:r>
            <a:endParaRPr sz="1867" kern="0" dirty="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15D495F-B829-1061-8A14-C06A4DD99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534" y="1387542"/>
            <a:ext cx="3973721" cy="420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500;p56">
            <a:extLst>
              <a:ext uri="{FF2B5EF4-FFF2-40B4-BE49-F238E27FC236}">
                <a16:creationId xmlns:a16="http://schemas.microsoft.com/office/drawing/2014/main" id="{A15BEB21-23B9-9913-281A-018FE1AC21B2}"/>
              </a:ext>
            </a:extLst>
          </p:cNvPr>
          <p:cNvSpPr txBox="1"/>
          <p:nvPr/>
        </p:nvSpPr>
        <p:spPr>
          <a:xfrm>
            <a:off x="1547289" y="4852033"/>
            <a:ext cx="25068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1.3  millions of trips</a:t>
            </a:r>
            <a:endParaRPr sz="1867" kern="0" dirty="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" name="Google Shape;2220;p50">
            <a:extLst>
              <a:ext uri="{FF2B5EF4-FFF2-40B4-BE49-F238E27FC236}">
                <a16:creationId xmlns:a16="http://schemas.microsoft.com/office/drawing/2014/main" id="{C945B6FE-212B-1713-D432-A7112F24570F}"/>
              </a:ext>
            </a:extLst>
          </p:cNvPr>
          <p:cNvSpPr txBox="1">
            <a:spLocks/>
          </p:cNvSpPr>
          <p:nvPr/>
        </p:nvSpPr>
        <p:spPr>
          <a:xfrm>
            <a:off x="1977467" y="6137343"/>
            <a:ext cx="13335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 defTabSz="1219170">
              <a:buClr>
                <a:srgbClr val="191919"/>
              </a:buClr>
            </a:pPr>
            <a:r>
              <a:rPr lang="en-US" sz="1067" kern="0" dirty="0">
                <a:solidFill>
                  <a:srgbClr val="191919"/>
                </a:solidFill>
              </a:rPr>
              <a:t>Source: 2012, Economic Impact of the Canadian Recreation Vehicle Industry, Recreation Vehicle Dealers Association of Canada 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2196EAF-DD61-F03B-A627-2FCC61E918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12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154"/>
    </mc:Choice>
    <mc:Fallback>
      <p:transition spd="slow" advTm="54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55"/>
          <p:cNvSpPr txBox="1">
            <a:spLocks noGrp="1"/>
          </p:cNvSpPr>
          <p:nvPr>
            <p:ph type="title"/>
          </p:nvPr>
        </p:nvSpPr>
        <p:spPr>
          <a:xfrm>
            <a:off x="780538" y="320551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/>
              <a:t>MAIN </a:t>
            </a:r>
            <a:r>
              <a:rPr lang="en" sz="2400" dirty="0">
                <a:solidFill>
                  <a:schemeClr val="lt1"/>
                </a:solidFill>
              </a:rPr>
              <a:t>Conclusions</a:t>
            </a:r>
            <a:r>
              <a:rPr lang="en" dirty="0">
                <a:solidFill>
                  <a:schemeClr val="lt1"/>
                </a:solidFill>
              </a:rPr>
              <a:t>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458" name="Google Shape;2458;p55"/>
          <p:cNvSpPr txBox="1"/>
          <p:nvPr/>
        </p:nvSpPr>
        <p:spPr>
          <a:xfrm>
            <a:off x="2301940" y="4064595"/>
            <a:ext cx="22860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" sz="32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Ontario</a:t>
            </a:r>
            <a:endParaRPr sz="3200" b="1" dirty="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463" name="Google Shape;2463;p55"/>
          <p:cNvSpPr txBox="1"/>
          <p:nvPr/>
        </p:nvSpPr>
        <p:spPr>
          <a:xfrm>
            <a:off x="2301940" y="4950318"/>
            <a:ext cx="22860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TODAY</a:t>
            </a:r>
          </a:p>
          <a:p>
            <a:pPr algn="ctr"/>
            <a:r>
              <a:rPr lang="en-US" sz="1600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The best option</a:t>
            </a:r>
          </a:p>
          <a:p>
            <a:pPr algn="ctr"/>
            <a:endParaRPr sz="1600"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467" name="Google Shape;2467;p55"/>
          <p:cNvCxnSpPr>
            <a:cxnSpLocks/>
            <a:endCxn id="2458" idx="0"/>
          </p:cNvCxnSpPr>
          <p:nvPr/>
        </p:nvCxnSpPr>
        <p:spPr>
          <a:xfrm>
            <a:off x="3444940" y="3205962"/>
            <a:ext cx="0" cy="858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" name="Google Shape;2870;p70">
            <a:extLst>
              <a:ext uri="{FF2B5EF4-FFF2-40B4-BE49-F238E27FC236}">
                <a16:creationId xmlns:a16="http://schemas.microsoft.com/office/drawing/2014/main" id="{51D9FEE3-20CF-4AB7-4D2F-FF628E76123D}"/>
              </a:ext>
            </a:extLst>
          </p:cNvPr>
          <p:cNvGrpSpPr/>
          <p:nvPr/>
        </p:nvGrpSpPr>
        <p:grpSpPr>
          <a:xfrm>
            <a:off x="2855057" y="1985830"/>
            <a:ext cx="1161288" cy="1161288"/>
            <a:chOff x="3291153" y="2615471"/>
            <a:chExt cx="519300" cy="519300"/>
          </a:xfrm>
        </p:grpSpPr>
        <p:sp>
          <p:nvSpPr>
            <p:cNvPr id="3" name="Google Shape;2871;p70">
              <a:extLst>
                <a:ext uri="{FF2B5EF4-FFF2-40B4-BE49-F238E27FC236}">
                  <a16:creationId xmlns:a16="http://schemas.microsoft.com/office/drawing/2014/main" id="{13C06952-D4E7-FC4D-1DF6-2D5856AB590A}"/>
                </a:ext>
              </a:extLst>
            </p:cNvPr>
            <p:cNvSpPr/>
            <p:nvPr/>
          </p:nvSpPr>
          <p:spPr>
            <a:xfrm>
              <a:off x="3291153" y="2615471"/>
              <a:ext cx="519300" cy="51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Google Shape;2872;p70">
              <a:extLst>
                <a:ext uri="{FF2B5EF4-FFF2-40B4-BE49-F238E27FC236}">
                  <a16:creationId xmlns:a16="http://schemas.microsoft.com/office/drawing/2014/main" id="{0E2E3B1D-C2CF-5D12-753A-192370A6008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9138" y="2713438"/>
              <a:ext cx="323350" cy="323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oogle Shape;2910;p70">
            <a:extLst>
              <a:ext uri="{FF2B5EF4-FFF2-40B4-BE49-F238E27FC236}">
                <a16:creationId xmlns:a16="http://schemas.microsoft.com/office/drawing/2014/main" id="{04C8CCBD-8CEF-5751-6AA0-48748BC97FDC}"/>
              </a:ext>
            </a:extLst>
          </p:cNvPr>
          <p:cNvGrpSpPr/>
          <p:nvPr/>
        </p:nvGrpSpPr>
        <p:grpSpPr>
          <a:xfrm>
            <a:off x="7221848" y="1873758"/>
            <a:ext cx="1161288" cy="1161288"/>
            <a:chOff x="715100" y="3318031"/>
            <a:chExt cx="519300" cy="519300"/>
          </a:xfrm>
        </p:grpSpPr>
        <p:sp>
          <p:nvSpPr>
            <p:cNvPr id="6" name="Google Shape;2911;p70">
              <a:extLst>
                <a:ext uri="{FF2B5EF4-FFF2-40B4-BE49-F238E27FC236}">
                  <a16:creationId xmlns:a16="http://schemas.microsoft.com/office/drawing/2014/main" id="{90E29A93-6EA8-01EB-45F3-9685DEE88B4D}"/>
                </a:ext>
              </a:extLst>
            </p:cNvPr>
            <p:cNvSpPr/>
            <p:nvPr/>
          </p:nvSpPr>
          <p:spPr>
            <a:xfrm>
              <a:off x="715100" y="3318031"/>
              <a:ext cx="519300" cy="51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" name="Google Shape;2912;p70">
              <a:extLst>
                <a:ext uri="{FF2B5EF4-FFF2-40B4-BE49-F238E27FC236}">
                  <a16:creationId xmlns:a16="http://schemas.microsoft.com/office/drawing/2014/main" id="{C7370850-768B-5A0C-CDC4-6528036474C3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8416" y="3433726"/>
              <a:ext cx="323350" cy="3233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" name="Google Shape;2467;p55">
            <a:extLst>
              <a:ext uri="{FF2B5EF4-FFF2-40B4-BE49-F238E27FC236}">
                <a16:creationId xmlns:a16="http://schemas.microsoft.com/office/drawing/2014/main" id="{5C5D6250-6371-F81E-52F8-14E2E5BDAF6A}"/>
              </a:ext>
            </a:extLst>
          </p:cNvPr>
          <p:cNvCxnSpPr>
            <a:cxnSpLocks/>
          </p:cNvCxnSpPr>
          <p:nvPr/>
        </p:nvCxnSpPr>
        <p:spPr>
          <a:xfrm>
            <a:off x="7802492" y="3068184"/>
            <a:ext cx="0" cy="858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" name="Google Shape;2458;p55">
            <a:extLst>
              <a:ext uri="{FF2B5EF4-FFF2-40B4-BE49-F238E27FC236}">
                <a16:creationId xmlns:a16="http://schemas.microsoft.com/office/drawing/2014/main" id="{D8A99D04-3EB1-480B-5AED-52AF9BF042E1}"/>
              </a:ext>
            </a:extLst>
          </p:cNvPr>
          <p:cNvSpPr txBox="1"/>
          <p:nvPr/>
        </p:nvSpPr>
        <p:spPr>
          <a:xfrm>
            <a:off x="7221848" y="4387795"/>
            <a:ext cx="22860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0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Quebec</a:t>
            </a:r>
          </a:p>
          <a:p>
            <a:r>
              <a:rPr lang="en" sz="20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British Columbia</a:t>
            </a:r>
          </a:p>
          <a:p>
            <a:r>
              <a:rPr lang="en" sz="20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Alberta</a:t>
            </a:r>
            <a:endParaRPr sz="2000" b="1" dirty="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0" name="Google Shape;2463;p55">
            <a:extLst>
              <a:ext uri="{FF2B5EF4-FFF2-40B4-BE49-F238E27FC236}">
                <a16:creationId xmlns:a16="http://schemas.microsoft.com/office/drawing/2014/main" id="{BA25AE1F-41B5-2333-8268-1E0A19E2A7C3}"/>
              </a:ext>
            </a:extLst>
          </p:cNvPr>
          <p:cNvSpPr txBox="1"/>
          <p:nvPr/>
        </p:nvSpPr>
        <p:spPr>
          <a:xfrm>
            <a:off x="7032983" y="5273518"/>
            <a:ext cx="22860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FUTURE</a:t>
            </a:r>
          </a:p>
          <a:p>
            <a:pPr algn="ctr"/>
            <a:r>
              <a:rPr lang="en-US" sz="1600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Good option</a:t>
            </a:r>
          </a:p>
          <a:p>
            <a:pPr algn="ctr"/>
            <a:endParaRPr sz="1600"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83C3E0C-7985-527D-DD00-FF9DF22AEC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52"/>
    </mc:Choice>
    <mc:Fallback>
      <p:transition spd="slow" advTm="51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p69"/>
          <p:cNvSpPr txBox="1">
            <a:spLocks noGrp="1"/>
          </p:cNvSpPr>
          <p:nvPr>
            <p:ph type="subTitle" idx="1"/>
          </p:nvPr>
        </p:nvSpPr>
        <p:spPr>
          <a:xfrm>
            <a:off x="953467" y="2569811"/>
            <a:ext cx="5725200" cy="133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/>
              <a:t>Do you have any questions?</a:t>
            </a:r>
            <a:endParaRPr dirty="0"/>
          </a:p>
          <a:p>
            <a:pPr marL="0" indent="0">
              <a:spcBef>
                <a:spcPts val="1333"/>
              </a:spcBef>
            </a:pPr>
            <a:r>
              <a:rPr lang="en-US" dirty="0"/>
              <a:t>gabrielaleon2783@gmail.com</a:t>
            </a:r>
            <a:endParaRPr dirty="0"/>
          </a:p>
          <a:p>
            <a:pPr marL="0" indent="0"/>
            <a:r>
              <a:rPr lang="en" dirty="0"/>
              <a:t>+</a:t>
            </a:r>
            <a:r>
              <a:rPr lang="en-US" dirty="0"/>
              <a:t>249 979 2918</a:t>
            </a:r>
            <a:endParaRPr dirty="0"/>
          </a:p>
        </p:txBody>
      </p:sp>
      <p:sp>
        <p:nvSpPr>
          <p:cNvPr id="2769" name="Google Shape;2769;p69"/>
          <p:cNvSpPr/>
          <p:nvPr/>
        </p:nvSpPr>
        <p:spPr>
          <a:xfrm>
            <a:off x="1079553" y="1224338"/>
            <a:ext cx="5472953" cy="84765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 defTabSz="1219170">
              <a:buClr>
                <a:srgbClr val="000000"/>
              </a:buClr>
            </a:pPr>
            <a:r>
              <a:rPr sz="1867" b="1" kern="0">
                <a:ln w="19050" cap="flat" cmpd="sng">
                  <a:solidFill>
                    <a:srgbClr val="191919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ACF1E7"/>
                </a:solidFill>
                <a:latin typeface="Fira Sans Condensed"/>
                <a:cs typeface="Arial"/>
                <a:sym typeface="Arial"/>
              </a:rPr>
              <a:t>THANK YOU</a:t>
            </a:r>
          </a:p>
        </p:txBody>
      </p:sp>
      <p:grpSp>
        <p:nvGrpSpPr>
          <p:cNvPr id="2770" name="Google Shape;2770;p69"/>
          <p:cNvGrpSpPr/>
          <p:nvPr/>
        </p:nvGrpSpPr>
        <p:grpSpPr>
          <a:xfrm>
            <a:off x="953467" y="780211"/>
            <a:ext cx="6103200" cy="198800"/>
            <a:chOff x="1281300" y="817850"/>
            <a:chExt cx="4577400" cy="149100"/>
          </a:xfrm>
        </p:grpSpPr>
        <p:cxnSp>
          <p:nvCxnSpPr>
            <p:cNvPr id="2771" name="Google Shape;2771;p69"/>
            <p:cNvCxnSpPr/>
            <p:nvPr/>
          </p:nvCxnSpPr>
          <p:spPr>
            <a:xfrm>
              <a:off x="1430400" y="892389"/>
              <a:ext cx="4279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72" name="Google Shape;2772;p69"/>
            <p:cNvSpPr/>
            <p:nvPr/>
          </p:nvSpPr>
          <p:spPr>
            <a:xfrm>
              <a:off x="128130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570960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2774" name="Google Shape;2774;p69"/>
          <p:cNvCxnSpPr/>
          <p:nvPr/>
        </p:nvCxnSpPr>
        <p:spPr>
          <a:xfrm>
            <a:off x="1079567" y="2452675"/>
            <a:ext cx="95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5" name="Google Shape;2775;p69"/>
          <p:cNvSpPr txBox="1"/>
          <p:nvPr/>
        </p:nvSpPr>
        <p:spPr>
          <a:xfrm>
            <a:off x="953467" y="4587511"/>
            <a:ext cx="5472800" cy="4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spcBef>
                <a:spcPts val="400"/>
              </a:spcBef>
              <a:buClr>
                <a:srgbClr val="000000"/>
              </a:buClr>
            </a:pPr>
            <a:r>
              <a:rPr lang="en" sz="1333" kern="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Please keep this slide for attribution</a:t>
            </a:r>
            <a:endParaRPr sz="1333" kern="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2776" name="Google Shape;2776;p69"/>
          <p:cNvGrpSpPr/>
          <p:nvPr/>
        </p:nvGrpSpPr>
        <p:grpSpPr>
          <a:xfrm>
            <a:off x="1977484" y="5393860"/>
            <a:ext cx="1164400" cy="1164400"/>
            <a:chOff x="1483113" y="4045395"/>
            <a:chExt cx="873300" cy="873300"/>
          </a:xfrm>
        </p:grpSpPr>
        <p:sp>
          <p:nvSpPr>
            <p:cNvPr id="2777" name="Google Shape;2777;p69"/>
            <p:cNvSpPr/>
            <p:nvPr/>
          </p:nvSpPr>
          <p:spPr>
            <a:xfrm>
              <a:off x="1483113" y="4045395"/>
              <a:ext cx="873300" cy="873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69"/>
            <p:cNvSpPr/>
            <p:nvPr/>
          </p:nvSpPr>
          <p:spPr>
            <a:xfrm>
              <a:off x="1691233" y="4242650"/>
              <a:ext cx="478247" cy="478803"/>
            </a:xfrm>
            <a:custGeom>
              <a:avLst/>
              <a:gdLst/>
              <a:ahLst/>
              <a:cxnLst/>
              <a:rect l="l" t="t" r="r" b="b"/>
              <a:pathLst>
                <a:path w="10860" h="10872" extrusionOk="0">
                  <a:moveTo>
                    <a:pt x="5430" y="1"/>
                  </a:moveTo>
                  <a:cubicBezTo>
                    <a:pt x="3990" y="1"/>
                    <a:pt x="2608" y="560"/>
                    <a:pt x="1596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561"/>
                    <a:pt x="346" y="7645"/>
                    <a:pt x="1001" y="8573"/>
                  </a:cubicBezTo>
                  <a:cubicBezTo>
                    <a:pt x="1632" y="9466"/>
                    <a:pt x="2513" y="10145"/>
                    <a:pt x="3537" y="10538"/>
                  </a:cubicBezTo>
                  <a:cubicBezTo>
                    <a:pt x="3559" y="10544"/>
                    <a:pt x="3579" y="10547"/>
                    <a:pt x="3599" y="10547"/>
                  </a:cubicBezTo>
                  <a:cubicBezTo>
                    <a:pt x="3656" y="10547"/>
                    <a:pt x="3704" y="10522"/>
                    <a:pt x="3740" y="10478"/>
                  </a:cubicBezTo>
                  <a:cubicBezTo>
                    <a:pt x="3763" y="10443"/>
                    <a:pt x="3763" y="10395"/>
                    <a:pt x="3763" y="10371"/>
                  </a:cubicBezTo>
                  <a:lnTo>
                    <a:pt x="3763" y="7275"/>
                  </a:lnTo>
                  <a:cubicBezTo>
                    <a:pt x="3763" y="7180"/>
                    <a:pt x="3692" y="7097"/>
                    <a:pt x="3585" y="7097"/>
                  </a:cubicBezTo>
                  <a:lnTo>
                    <a:pt x="2156" y="7097"/>
                  </a:lnTo>
                  <a:lnTo>
                    <a:pt x="2156" y="5835"/>
                  </a:lnTo>
                  <a:lnTo>
                    <a:pt x="3585" y="5835"/>
                  </a:lnTo>
                  <a:cubicBezTo>
                    <a:pt x="3680" y="5835"/>
                    <a:pt x="3763" y="5751"/>
                    <a:pt x="3763" y="5656"/>
                  </a:cubicBezTo>
                  <a:lnTo>
                    <a:pt x="3763" y="5430"/>
                  </a:lnTo>
                  <a:cubicBezTo>
                    <a:pt x="3763" y="3942"/>
                    <a:pt x="5180" y="2632"/>
                    <a:pt x="6799" y="2632"/>
                  </a:cubicBezTo>
                  <a:lnTo>
                    <a:pt x="7550" y="2632"/>
                  </a:lnTo>
                  <a:lnTo>
                    <a:pt x="7550" y="3894"/>
                  </a:lnTo>
                  <a:lnTo>
                    <a:pt x="6799" y="3894"/>
                  </a:lnTo>
                  <a:cubicBezTo>
                    <a:pt x="6311" y="3894"/>
                    <a:pt x="5883" y="4025"/>
                    <a:pt x="5561" y="4287"/>
                  </a:cubicBezTo>
                  <a:cubicBezTo>
                    <a:pt x="5228" y="4561"/>
                    <a:pt x="5025" y="4966"/>
                    <a:pt x="5025" y="5430"/>
                  </a:cubicBezTo>
                  <a:lnTo>
                    <a:pt x="5025" y="5656"/>
                  </a:lnTo>
                  <a:cubicBezTo>
                    <a:pt x="5025" y="5740"/>
                    <a:pt x="5109" y="5835"/>
                    <a:pt x="5204" y="5835"/>
                  </a:cubicBezTo>
                  <a:lnTo>
                    <a:pt x="5883" y="5835"/>
                  </a:lnTo>
                  <a:cubicBezTo>
                    <a:pt x="5966" y="5835"/>
                    <a:pt x="6061" y="5751"/>
                    <a:pt x="6061" y="5656"/>
                  </a:cubicBezTo>
                  <a:cubicBezTo>
                    <a:pt x="6061" y="5561"/>
                    <a:pt x="5978" y="5478"/>
                    <a:pt x="5883" y="5478"/>
                  </a:cubicBezTo>
                  <a:lnTo>
                    <a:pt x="5371" y="5478"/>
                  </a:lnTo>
                  <a:lnTo>
                    <a:pt x="5371" y="5418"/>
                  </a:lnTo>
                  <a:cubicBezTo>
                    <a:pt x="5371" y="4525"/>
                    <a:pt x="6145" y="4204"/>
                    <a:pt x="6799" y="4204"/>
                  </a:cubicBezTo>
                  <a:lnTo>
                    <a:pt x="7704" y="4204"/>
                  </a:lnTo>
                  <a:cubicBezTo>
                    <a:pt x="7800" y="4204"/>
                    <a:pt x="7883" y="4132"/>
                    <a:pt x="7883" y="4025"/>
                  </a:cubicBezTo>
                  <a:lnTo>
                    <a:pt x="7883" y="2418"/>
                  </a:lnTo>
                  <a:cubicBezTo>
                    <a:pt x="7883" y="2334"/>
                    <a:pt x="7811" y="2239"/>
                    <a:pt x="7704" y="2239"/>
                  </a:cubicBezTo>
                  <a:lnTo>
                    <a:pt x="6799" y="2239"/>
                  </a:lnTo>
                  <a:cubicBezTo>
                    <a:pt x="5966" y="2239"/>
                    <a:pt x="5121" y="2572"/>
                    <a:pt x="4466" y="3156"/>
                  </a:cubicBezTo>
                  <a:cubicBezTo>
                    <a:pt x="3799" y="3763"/>
                    <a:pt x="3418" y="4549"/>
                    <a:pt x="3418" y="5382"/>
                  </a:cubicBezTo>
                  <a:lnTo>
                    <a:pt x="3418" y="5442"/>
                  </a:lnTo>
                  <a:lnTo>
                    <a:pt x="1989" y="5442"/>
                  </a:lnTo>
                  <a:cubicBezTo>
                    <a:pt x="1906" y="5442"/>
                    <a:pt x="1811" y="5513"/>
                    <a:pt x="1811" y="5620"/>
                  </a:cubicBezTo>
                  <a:lnTo>
                    <a:pt x="1811" y="7228"/>
                  </a:lnTo>
                  <a:cubicBezTo>
                    <a:pt x="1811" y="7323"/>
                    <a:pt x="1894" y="7406"/>
                    <a:pt x="1989" y="7406"/>
                  </a:cubicBezTo>
                  <a:lnTo>
                    <a:pt x="3418" y="7406"/>
                  </a:lnTo>
                  <a:lnTo>
                    <a:pt x="3418" y="10085"/>
                  </a:lnTo>
                  <a:cubicBezTo>
                    <a:pt x="1561" y="9300"/>
                    <a:pt x="346" y="7442"/>
                    <a:pt x="346" y="5418"/>
                  </a:cubicBezTo>
                  <a:cubicBezTo>
                    <a:pt x="346" y="2596"/>
                    <a:pt x="2620" y="322"/>
                    <a:pt x="5430" y="322"/>
                  </a:cubicBezTo>
                  <a:cubicBezTo>
                    <a:pt x="8228" y="322"/>
                    <a:pt x="10526" y="2620"/>
                    <a:pt x="10526" y="5418"/>
                  </a:cubicBezTo>
                  <a:cubicBezTo>
                    <a:pt x="10526" y="8228"/>
                    <a:pt x="8240" y="10502"/>
                    <a:pt x="5430" y="10502"/>
                  </a:cubicBezTo>
                  <a:lnTo>
                    <a:pt x="5371" y="10502"/>
                  </a:lnTo>
                  <a:lnTo>
                    <a:pt x="5371" y="7418"/>
                  </a:lnTo>
                  <a:lnTo>
                    <a:pt x="7728" y="7418"/>
                  </a:lnTo>
                  <a:cubicBezTo>
                    <a:pt x="7811" y="7418"/>
                    <a:pt x="7907" y="7347"/>
                    <a:pt x="7907" y="7240"/>
                  </a:cubicBezTo>
                  <a:lnTo>
                    <a:pt x="7907" y="5656"/>
                  </a:lnTo>
                  <a:cubicBezTo>
                    <a:pt x="7907" y="5561"/>
                    <a:pt x="7823" y="5478"/>
                    <a:pt x="7728" y="5478"/>
                  </a:cubicBezTo>
                  <a:lnTo>
                    <a:pt x="6728" y="5478"/>
                  </a:lnTo>
                  <a:cubicBezTo>
                    <a:pt x="6633" y="5478"/>
                    <a:pt x="6549" y="5549"/>
                    <a:pt x="6549" y="5656"/>
                  </a:cubicBezTo>
                  <a:cubicBezTo>
                    <a:pt x="6549" y="5740"/>
                    <a:pt x="6621" y="5835"/>
                    <a:pt x="6728" y="5835"/>
                  </a:cubicBezTo>
                  <a:lnTo>
                    <a:pt x="7561" y="5835"/>
                  </a:lnTo>
                  <a:lnTo>
                    <a:pt x="7561" y="7097"/>
                  </a:lnTo>
                  <a:lnTo>
                    <a:pt x="5204" y="7097"/>
                  </a:lnTo>
                  <a:cubicBezTo>
                    <a:pt x="5121" y="7097"/>
                    <a:pt x="5025" y="7168"/>
                    <a:pt x="5025" y="7275"/>
                  </a:cubicBezTo>
                  <a:lnTo>
                    <a:pt x="5025" y="10693"/>
                  </a:lnTo>
                  <a:cubicBezTo>
                    <a:pt x="5025" y="10788"/>
                    <a:pt x="5109" y="10859"/>
                    <a:pt x="5192" y="10871"/>
                  </a:cubicBezTo>
                  <a:lnTo>
                    <a:pt x="5430" y="10871"/>
                  </a:lnTo>
                  <a:cubicBezTo>
                    <a:pt x="6871" y="10871"/>
                    <a:pt x="8240" y="10312"/>
                    <a:pt x="9276" y="9288"/>
                  </a:cubicBezTo>
                  <a:cubicBezTo>
                    <a:pt x="10300" y="8252"/>
                    <a:pt x="10859" y="6883"/>
                    <a:pt x="10859" y="5442"/>
                  </a:cubicBezTo>
                  <a:cubicBezTo>
                    <a:pt x="10859" y="3989"/>
                    <a:pt x="10300" y="2620"/>
                    <a:pt x="9276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79" name="Google Shape;2779;p69"/>
          <p:cNvGrpSpPr/>
          <p:nvPr/>
        </p:nvGrpSpPr>
        <p:grpSpPr>
          <a:xfrm>
            <a:off x="5520800" y="5395060"/>
            <a:ext cx="1164400" cy="1164400"/>
            <a:chOff x="4140600" y="4046295"/>
            <a:chExt cx="873300" cy="873300"/>
          </a:xfrm>
        </p:grpSpPr>
        <p:sp>
          <p:nvSpPr>
            <p:cNvPr id="2780" name="Google Shape;2780;p69"/>
            <p:cNvSpPr/>
            <p:nvPr/>
          </p:nvSpPr>
          <p:spPr>
            <a:xfrm>
              <a:off x="4140600" y="4046295"/>
              <a:ext cx="873300" cy="873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781" name="Google Shape;2781;p69"/>
            <p:cNvGrpSpPr/>
            <p:nvPr/>
          </p:nvGrpSpPr>
          <p:grpSpPr>
            <a:xfrm>
              <a:off x="4337880" y="4242914"/>
              <a:ext cx="478768" cy="478274"/>
              <a:chOff x="3303268" y="3817349"/>
              <a:chExt cx="346056" cy="345674"/>
            </a:xfrm>
          </p:grpSpPr>
          <p:sp>
            <p:nvSpPr>
              <p:cNvPr id="2782" name="Google Shape;2782;p69"/>
              <p:cNvSpPr/>
              <p:nvPr/>
            </p:nvSpPr>
            <p:spPr>
              <a:xfrm>
                <a:off x="330326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18" y="334"/>
                    </a:moveTo>
                    <a:cubicBezTo>
                      <a:pt x="8228" y="334"/>
                      <a:pt x="10514" y="2608"/>
                      <a:pt x="10514" y="5430"/>
                    </a:cubicBezTo>
                    <a:cubicBezTo>
                      <a:pt x="10514" y="8240"/>
                      <a:pt x="8228" y="10514"/>
                      <a:pt x="5418" y="10514"/>
                    </a:cubicBezTo>
                    <a:cubicBezTo>
                      <a:pt x="2608" y="10514"/>
                      <a:pt x="334" y="8240"/>
                      <a:pt x="334" y="5430"/>
                    </a:cubicBezTo>
                    <a:cubicBezTo>
                      <a:pt x="334" y="2608"/>
                      <a:pt x="2608" y="334"/>
                      <a:pt x="5418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3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3" y="1"/>
                      <a:pt x="54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83" name="Google Shape;2783;p69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84" name="Google Shape;2784;p69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85" name="Google Shape;2785;p69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86" name="Google Shape;2786;p69"/>
          <p:cNvGrpSpPr/>
          <p:nvPr/>
        </p:nvGrpSpPr>
        <p:grpSpPr>
          <a:xfrm>
            <a:off x="9064117" y="5393860"/>
            <a:ext cx="1164400" cy="1164400"/>
            <a:chOff x="6798088" y="4045395"/>
            <a:chExt cx="873300" cy="873300"/>
          </a:xfrm>
        </p:grpSpPr>
        <p:sp>
          <p:nvSpPr>
            <p:cNvPr id="2787" name="Google Shape;2787;p69"/>
            <p:cNvSpPr/>
            <p:nvPr/>
          </p:nvSpPr>
          <p:spPr>
            <a:xfrm>
              <a:off x="6798088" y="4045395"/>
              <a:ext cx="873300" cy="873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788" name="Google Shape;2788;p69"/>
            <p:cNvGrpSpPr/>
            <p:nvPr/>
          </p:nvGrpSpPr>
          <p:grpSpPr>
            <a:xfrm>
              <a:off x="6995611" y="4243814"/>
              <a:ext cx="478724" cy="478274"/>
              <a:chOff x="4201447" y="3817349"/>
              <a:chExt cx="346024" cy="345674"/>
            </a:xfrm>
          </p:grpSpPr>
          <p:sp>
            <p:nvSpPr>
              <p:cNvPr id="2789" name="Google Shape;2789;p69"/>
              <p:cNvSpPr/>
              <p:nvPr/>
            </p:nvSpPr>
            <p:spPr>
              <a:xfrm>
                <a:off x="4201447" y="3817349"/>
                <a:ext cx="346024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52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299" y="8240"/>
                      <a:pt x="10871" y="6871"/>
                      <a:pt x="10871" y="5430"/>
                    </a:cubicBezTo>
                    <a:cubicBezTo>
                      <a:pt x="10871" y="3989"/>
                      <a:pt x="10299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90" name="Google Shape;2790;p69"/>
              <p:cNvSpPr/>
              <p:nvPr/>
            </p:nvSpPr>
            <p:spPr>
              <a:xfrm>
                <a:off x="4271569" y="3904531"/>
                <a:ext cx="227394" cy="185728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5835" extrusionOk="0">
                    <a:moveTo>
                      <a:pt x="4620" y="0"/>
                    </a:moveTo>
                    <a:cubicBezTo>
                      <a:pt x="3727" y="0"/>
                      <a:pt x="2977" y="691"/>
                      <a:pt x="2905" y="1572"/>
                    </a:cubicBezTo>
                    <a:cubicBezTo>
                      <a:pt x="2727" y="1548"/>
                      <a:pt x="2358" y="1441"/>
                      <a:pt x="2262" y="1405"/>
                    </a:cubicBezTo>
                    <a:cubicBezTo>
                      <a:pt x="1643" y="1203"/>
                      <a:pt x="1072" y="810"/>
                      <a:pt x="631" y="322"/>
                    </a:cubicBezTo>
                    <a:cubicBezTo>
                      <a:pt x="596" y="298"/>
                      <a:pt x="572" y="274"/>
                      <a:pt x="524" y="262"/>
                    </a:cubicBezTo>
                    <a:cubicBezTo>
                      <a:pt x="517" y="261"/>
                      <a:pt x="509" y="260"/>
                      <a:pt x="501" y="260"/>
                    </a:cubicBezTo>
                    <a:cubicBezTo>
                      <a:pt x="436" y="260"/>
                      <a:pt x="367" y="304"/>
                      <a:pt x="346" y="357"/>
                    </a:cubicBezTo>
                    <a:cubicBezTo>
                      <a:pt x="238" y="572"/>
                      <a:pt x="179" y="810"/>
                      <a:pt x="179" y="1048"/>
                    </a:cubicBezTo>
                    <a:cubicBezTo>
                      <a:pt x="179" y="1393"/>
                      <a:pt x="286" y="1727"/>
                      <a:pt x="476" y="1977"/>
                    </a:cubicBezTo>
                    <a:cubicBezTo>
                      <a:pt x="466" y="1975"/>
                      <a:pt x="456" y="1974"/>
                      <a:pt x="446" y="1974"/>
                    </a:cubicBezTo>
                    <a:cubicBezTo>
                      <a:pt x="397" y="1974"/>
                      <a:pt x="349" y="1997"/>
                      <a:pt x="310" y="2036"/>
                    </a:cubicBezTo>
                    <a:cubicBezTo>
                      <a:pt x="286" y="2060"/>
                      <a:pt x="286" y="2108"/>
                      <a:pt x="274" y="2143"/>
                    </a:cubicBezTo>
                    <a:lnTo>
                      <a:pt x="274" y="2203"/>
                    </a:lnTo>
                    <a:cubicBezTo>
                      <a:pt x="274" y="2655"/>
                      <a:pt x="476" y="3072"/>
                      <a:pt x="822" y="3358"/>
                    </a:cubicBezTo>
                    <a:cubicBezTo>
                      <a:pt x="786" y="3370"/>
                      <a:pt x="774" y="3405"/>
                      <a:pt x="762" y="3417"/>
                    </a:cubicBezTo>
                    <a:cubicBezTo>
                      <a:pt x="750" y="3465"/>
                      <a:pt x="727" y="3513"/>
                      <a:pt x="750" y="3548"/>
                    </a:cubicBezTo>
                    <a:cubicBezTo>
                      <a:pt x="893" y="4024"/>
                      <a:pt x="1262" y="4405"/>
                      <a:pt x="1727" y="4548"/>
                    </a:cubicBezTo>
                    <a:cubicBezTo>
                      <a:pt x="1310" y="4798"/>
                      <a:pt x="834" y="4941"/>
                      <a:pt x="334" y="4941"/>
                    </a:cubicBezTo>
                    <a:lnTo>
                      <a:pt x="191" y="4941"/>
                    </a:lnTo>
                    <a:cubicBezTo>
                      <a:pt x="107" y="4941"/>
                      <a:pt x="36" y="5001"/>
                      <a:pt x="12" y="5084"/>
                    </a:cubicBezTo>
                    <a:cubicBezTo>
                      <a:pt x="0" y="5156"/>
                      <a:pt x="48" y="5239"/>
                      <a:pt x="107" y="5263"/>
                    </a:cubicBezTo>
                    <a:cubicBezTo>
                      <a:pt x="727" y="5632"/>
                      <a:pt x="1465" y="5834"/>
                      <a:pt x="2191" y="5834"/>
                    </a:cubicBezTo>
                    <a:cubicBezTo>
                      <a:pt x="3072" y="5834"/>
                      <a:pt x="3905" y="5560"/>
                      <a:pt x="4596" y="5060"/>
                    </a:cubicBezTo>
                    <a:cubicBezTo>
                      <a:pt x="4691" y="5001"/>
                      <a:pt x="4691" y="4858"/>
                      <a:pt x="4620" y="4786"/>
                    </a:cubicBezTo>
                    <a:cubicBezTo>
                      <a:pt x="4587" y="4754"/>
                      <a:pt x="4544" y="4735"/>
                      <a:pt x="4499" y="4735"/>
                    </a:cubicBezTo>
                    <a:cubicBezTo>
                      <a:pt x="4463" y="4735"/>
                      <a:pt x="4426" y="4748"/>
                      <a:pt x="4394" y="4775"/>
                    </a:cubicBezTo>
                    <a:cubicBezTo>
                      <a:pt x="3763" y="5215"/>
                      <a:pt x="3013" y="5489"/>
                      <a:pt x="2191" y="5489"/>
                    </a:cubicBezTo>
                    <a:cubicBezTo>
                      <a:pt x="1727" y="5489"/>
                      <a:pt x="1262" y="5394"/>
                      <a:pt x="846" y="5239"/>
                    </a:cubicBezTo>
                    <a:cubicBezTo>
                      <a:pt x="1369" y="5144"/>
                      <a:pt x="1846" y="4917"/>
                      <a:pt x="2262" y="4584"/>
                    </a:cubicBezTo>
                    <a:cubicBezTo>
                      <a:pt x="2310" y="4536"/>
                      <a:pt x="2334" y="4477"/>
                      <a:pt x="2322" y="4417"/>
                    </a:cubicBezTo>
                    <a:cubicBezTo>
                      <a:pt x="2310" y="4346"/>
                      <a:pt x="2239" y="4286"/>
                      <a:pt x="2155" y="4286"/>
                    </a:cubicBezTo>
                    <a:cubicBezTo>
                      <a:pt x="1739" y="4263"/>
                      <a:pt x="1369" y="4048"/>
                      <a:pt x="1167" y="3691"/>
                    </a:cubicBezTo>
                    <a:cubicBezTo>
                      <a:pt x="1250" y="3691"/>
                      <a:pt x="1358" y="3667"/>
                      <a:pt x="1441" y="3643"/>
                    </a:cubicBezTo>
                    <a:cubicBezTo>
                      <a:pt x="1524" y="3632"/>
                      <a:pt x="1584" y="3572"/>
                      <a:pt x="1584" y="3489"/>
                    </a:cubicBezTo>
                    <a:cubicBezTo>
                      <a:pt x="1596" y="3405"/>
                      <a:pt x="1536" y="3334"/>
                      <a:pt x="1441" y="3298"/>
                    </a:cubicBezTo>
                    <a:cubicBezTo>
                      <a:pt x="1000" y="3191"/>
                      <a:pt x="667" y="2822"/>
                      <a:pt x="596" y="2381"/>
                    </a:cubicBezTo>
                    <a:lnTo>
                      <a:pt x="596" y="2381"/>
                    </a:lnTo>
                    <a:cubicBezTo>
                      <a:pt x="727" y="2405"/>
                      <a:pt x="869" y="2417"/>
                      <a:pt x="1000" y="2417"/>
                    </a:cubicBezTo>
                    <a:cubicBezTo>
                      <a:pt x="1084" y="2417"/>
                      <a:pt x="1143" y="2358"/>
                      <a:pt x="1167" y="2274"/>
                    </a:cubicBezTo>
                    <a:cubicBezTo>
                      <a:pt x="1179" y="2203"/>
                      <a:pt x="1131" y="2143"/>
                      <a:pt x="1072" y="2108"/>
                    </a:cubicBezTo>
                    <a:cubicBezTo>
                      <a:pt x="703" y="1881"/>
                      <a:pt x="476" y="1488"/>
                      <a:pt x="476" y="1048"/>
                    </a:cubicBezTo>
                    <a:cubicBezTo>
                      <a:pt x="476" y="953"/>
                      <a:pt x="488" y="846"/>
                      <a:pt x="524" y="738"/>
                    </a:cubicBezTo>
                    <a:cubicBezTo>
                      <a:pt x="965" y="1191"/>
                      <a:pt x="1524" y="1524"/>
                      <a:pt x="2120" y="1727"/>
                    </a:cubicBezTo>
                    <a:cubicBezTo>
                      <a:pt x="2120" y="1727"/>
                      <a:pt x="2715" y="1905"/>
                      <a:pt x="2929" y="1917"/>
                    </a:cubicBezTo>
                    <a:lnTo>
                      <a:pt x="3024" y="1917"/>
                    </a:lnTo>
                    <a:cubicBezTo>
                      <a:pt x="3096" y="1917"/>
                      <a:pt x="3167" y="1869"/>
                      <a:pt x="3191" y="1798"/>
                    </a:cubicBezTo>
                    <a:cubicBezTo>
                      <a:pt x="3203" y="1786"/>
                      <a:pt x="3203" y="1750"/>
                      <a:pt x="3203" y="1738"/>
                    </a:cubicBezTo>
                    <a:lnTo>
                      <a:pt x="3203" y="1703"/>
                    </a:lnTo>
                    <a:cubicBezTo>
                      <a:pt x="3203" y="953"/>
                      <a:pt x="3810" y="334"/>
                      <a:pt x="4572" y="334"/>
                    </a:cubicBezTo>
                    <a:cubicBezTo>
                      <a:pt x="4941" y="334"/>
                      <a:pt x="5287" y="488"/>
                      <a:pt x="5549" y="750"/>
                    </a:cubicBezTo>
                    <a:cubicBezTo>
                      <a:pt x="5585" y="787"/>
                      <a:pt x="5621" y="802"/>
                      <a:pt x="5663" y="802"/>
                    </a:cubicBezTo>
                    <a:cubicBezTo>
                      <a:pt x="5676" y="802"/>
                      <a:pt x="5689" y="801"/>
                      <a:pt x="5703" y="798"/>
                    </a:cubicBezTo>
                    <a:cubicBezTo>
                      <a:pt x="5882" y="762"/>
                      <a:pt x="6049" y="738"/>
                      <a:pt x="6203" y="679"/>
                    </a:cubicBezTo>
                    <a:lnTo>
                      <a:pt x="6203" y="679"/>
                    </a:lnTo>
                    <a:cubicBezTo>
                      <a:pt x="6120" y="762"/>
                      <a:pt x="6013" y="857"/>
                      <a:pt x="5894" y="917"/>
                    </a:cubicBezTo>
                    <a:cubicBezTo>
                      <a:pt x="5822" y="965"/>
                      <a:pt x="5787" y="1048"/>
                      <a:pt x="5822" y="1143"/>
                    </a:cubicBezTo>
                    <a:cubicBezTo>
                      <a:pt x="5846" y="1203"/>
                      <a:pt x="5930" y="1250"/>
                      <a:pt x="6001" y="1250"/>
                    </a:cubicBezTo>
                    <a:cubicBezTo>
                      <a:pt x="6144" y="1227"/>
                      <a:pt x="6287" y="1215"/>
                      <a:pt x="6418" y="1167"/>
                    </a:cubicBezTo>
                    <a:lnTo>
                      <a:pt x="6418" y="1167"/>
                    </a:lnTo>
                    <a:cubicBezTo>
                      <a:pt x="6299" y="1286"/>
                      <a:pt x="6168" y="1405"/>
                      <a:pt x="6013" y="1512"/>
                    </a:cubicBezTo>
                    <a:cubicBezTo>
                      <a:pt x="5965" y="1548"/>
                      <a:pt x="5941" y="1608"/>
                      <a:pt x="5941" y="1655"/>
                    </a:cubicBezTo>
                    <a:lnTo>
                      <a:pt x="5941" y="1679"/>
                    </a:lnTo>
                    <a:lnTo>
                      <a:pt x="5941" y="1703"/>
                    </a:lnTo>
                    <a:lnTo>
                      <a:pt x="5941" y="1727"/>
                    </a:lnTo>
                    <a:cubicBezTo>
                      <a:pt x="5941" y="2691"/>
                      <a:pt x="5572" y="3572"/>
                      <a:pt x="4977" y="4227"/>
                    </a:cubicBezTo>
                    <a:cubicBezTo>
                      <a:pt x="4918" y="4298"/>
                      <a:pt x="4918" y="4405"/>
                      <a:pt x="4977" y="4465"/>
                    </a:cubicBezTo>
                    <a:cubicBezTo>
                      <a:pt x="5011" y="4499"/>
                      <a:pt x="5053" y="4514"/>
                      <a:pt x="5096" y="4514"/>
                    </a:cubicBezTo>
                    <a:cubicBezTo>
                      <a:pt x="5143" y="4514"/>
                      <a:pt x="5190" y="4496"/>
                      <a:pt x="5227" y="4465"/>
                    </a:cubicBezTo>
                    <a:cubicBezTo>
                      <a:pt x="5894" y="3715"/>
                      <a:pt x="6263" y="2762"/>
                      <a:pt x="6287" y="1750"/>
                    </a:cubicBezTo>
                    <a:cubicBezTo>
                      <a:pt x="6596" y="1524"/>
                      <a:pt x="6846" y="1250"/>
                      <a:pt x="7061" y="917"/>
                    </a:cubicBezTo>
                    <a:cubicBezTo>
                      <a:pt x="7144" y="857"/>
                      <a:pt x="7132" y="750"/>
                      <a:pt x="7061" y="715"/>
                    </a:cubicBezTo>
                    <a:cubicBezTo>
                      <a:pt x="7029" y="683"/>
                      <a:pt x="6987" y="667"/>
                      <a:pt x="6937" y="667"/>
                    </a:cubicBezTo>
                    <a:cubicBezTo>
                      <a:pt x="6912" y="667"/>
                      <a:pt x="6886" y="671"/>
                      <a:pt x="6858" y="679"/>
                    </a:cubicBezTo>
                    <a:cubicBezTo>
                      <a:pt x="6775" y="726"/>
                      <a:pt x="6680" y="750"/>
                      <a:pt x="6596" y="786"/>
                    </a:cubicBezTo>
                    <a:cubicBezTo>
                      <a:pt x="6680" y="667"/>
                      <a:pt x="6763" y="512"/>
                      <a:pt x="6823" y="369"/>
                    </a:cubicBezTo>
                    <a:cubicBezTo>
                      <a:pt x="6834" y="310"/>
                      <a:pt x="6834" y="238"/>
                      <a:pt x="6787" y="191"/>
                    </a:cubicBezTo>
                    <a:cubicBezTo>
                      <a:pt x="6750" y="153"/>
                      <a:pt x="6703" y="135"/>
                      <a:pt x="6659" y="135"/>
                    </a:cubicBezTo>
                    <a:cubicBezTo>
                      <a:pt x="6632" y="135"/>
                      <a:pt x="6607" y="142"/>
                      <a:pt x="6584" y="155"/>
                    </a:cubicBezTo>
                    <a:cubicBezTo>
                      <a:pt x="6322" y="310"/>
                      <a:pt x="6061" y="393"/>
                      <a:pt x="5775" y="441"/>
                    </a:cubicBezTo>
                    <a:cubicBezTo>
                      <a:pt x="5465" y="143"/>
                      <a:pt x="5048" y="0"/>
                      <a:pt x="46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C3C688C-5F41-5DBF-A802-8EBDDB31BA45}"/>
              </a:ext>
            </a:extLst>
          </p:cNvPr>
          <p:cNvSpPr/>
          <p:nvPr/>
        </p:nvSpPr>
        <p:spPr>
          <a:xfrm>
            <a:off x="571501" y="3900211"/>
            <a:ext cx="6286367" cy="111369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90E2D6"/>
              </a:solidFill>
              <a:latin typeface="Arial"/>
              <a:sym typeface="Arial"/>
            </a:endParaRPr>
          </a:p>
        </p:txBody>
      </p:sp>
      <p:grpSp>
        <p:nvGrpSpPr>
          <p:cNvPr id="2767" name="Graphic 1">
            <a:extLst>
              <a:ext uri="{FF2B5EF4-FFF2-40B4-BE49-F238E27FC236}">
                <a16:creationId xmlns:a16="http://schemas.microsoft.com/office/drawing/2014/main" id="{705285E7-9AF7-990F-D96C-D115F7BDE980}"/>
              </a:ext>
            </a:extLst>
          </p:cNvPr>
          <p:cNvGrpSpPr/>
          <p:nvPr/>
        </p:nvGrpSpPr>
        <p:grpSpPr>
          <a:xfrm>
            <a:off x="8051133" y="1633039"/>
            <a:ext cx="3190367" cy="1821092"/>
            <a:chOff x="85725" y="0"/>
            <a:chExt cx="12016740" cy="6859270"/>
          </a:xfrm>
        </p:grpSpPr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56BC83D4-4427-416A-A103-4B3BE9A7661D}"/>
                </a:ext>
              </a:extLst>
            </p:cNvPr>
            <p:cNvSpPr/>
            <p:nvPr/>
          </p:nvSpPr>
          <p:spPr>
            <a:xfrm>
              <a:off x="144543" y="261104"/>
              <a:ext cx="11957050" cy="5829300"/>
            </a:xfrm>
            <a:custGeom>
              <a:avLst/>
              <a:gdLst>
                <a:gd name="connsiteX0" fmla="*/ 11943317 w 11957050"/>
                <a:gd name="connsiteY0" fmla="*/ 3431422 h 5829300"/>
                <a:gd name="connsiteX1" fmla="*/ 11938872 w 11957050"/>
                <a:gd name="connsiteY1" fmla="*/ 824111 h 5829300"/>
                <a:gd name="connsiteX2" fmla="*/ 11927442 w 11957050"/>
                <a:gd name="connsiteY2" fmla="*/ 787917 h 5829300"/>
                <a:gd name="connsiteX3" fmla="*/ 11922362 w 11957050"/>
                <a:gd name="connsiteY3" fmla="*/ 780297 h 5829300"/>
                <a:gd name="connsiteX4" fmla="*/ 11348322 w 11957050"/>
                <a:gd name="connsiteY4" fmla="*/ 330716 h 5829300"/>
                <a:gd name="connsiteX5" fmla="*/ 11044792 w 11957050"/>
                <a:gd name="connsiteY5" fmla="*/ 190381 h 5829300"/>
                <a:gd name="connsiteX6" fmla="*/ 10150712 w 11957050"/>
                <a:gd name="connsiteY6" fmla="*/ 61476 h 5829300"/>
                <a:gd name="connsiteX7" fmla="*/ 8470502 w 11957050"/>
                <a:gd name="connsiteY7" fmla="*/ 70367 h 5829300"/>
                <a:gd name="connsiteX8" fmla="*/ 6268957 w 11957050"/>
                <a:gd name="connsiteY8" fmla="*/ 83067 h 5829300"/>
                <a:gd name="connsiteX9" fmla="*/ 5799692 w 11957050"/>
                <a:gd name="connsiteY9" fmla="*/ 48776 h 5829300"/>
                <a:gd name="connsiteX10" fmla="*/ 4647167 w 11957050"/>
                <a:gd name="connsiteY10" fmla="*/ 17662 h 5829300"/>
                <a:gd name="connsiteX11" fmla="*/ 3344147 w 11957050"/>
                <a:gd name="connsiteY11" fmla="*/ 93226 h 5829300"/>
                <a:gd name="connsiteX12" fmla="*/ 2423397 w 11957050"/>
                <a:gd name="connsiteY12" fmla="*/ 258962 h 5829300"/>
                <a:gd name="connsiteX13" fmla="*/ 825737 w 11957050"/>
                <a:gd name="connsiteY13" fmla="*/ 585986 h 5829300"/>
                <a:gd name="connsiteX14" fmla="*/ 632697 w 11957050"/>
                <a:gd name="connsiteY14" fmla="*/ 746007 h 5829300"/>
                <a:gd name="connsiteX15" fmla="*/ 155177 w 11957050"/>
                <a:gd name="connsiteY15" fmla="*/ 1383547 h 5829300"/>
                <a:gd name="connsiteX16" fmla="*/ 141207 w 11957050"/>
                <a:gd name="connsiteY16" fmla="*/ 1427362 h 5829300"/>
                <a:gd name="connsiteX17" fmla="*/ 252967 w 11957050"/>
                <a:gd name="connsiteY17" fmla="*/ 2101097 h 5829300"/>
                <a:gd name="connsiteX18" fmla="*/ 750807 w 11957050"/>
                <a:gd name="connsiteY18" fmla="*/ 2219207 h 5829300"/>
                <a:gd name="connsiteX19" fmla="*/ 1113392 w 11957050"/>
                <a:gd name="connsiteY19" fmla="*/ 2284612 h 5829300"/>
                <a:gd name="connsiteX20" fmla="*/ 854947 w 11957050"/>
                <a:gd name="connsiteY20" fmla="*/ 2638307 h 5829300"/>
                <a:gd name="connsiteX21" fmla="*/ 120887 w 11957050"/>
                <a:gd name="connsiteY21" fmla="*/ 3693677 h 5829300"/>
                <a:gd name="connsiteX22" fmla="*/ 83422 w 11957050"/>
                <a:gd name="connsiteY22" fmla="*/ 5794257 h 5829300"/>
                <a:gd name="connsiteX23" fmla="*/ 1014967 w 11957050"/>
                <a:gd name="connsiteY23" fmla="*/ 5797432 h 5829300"/>
                <a:gd name="connsiteX24" fmla="*/ 1208007 w 11957050"/>
                <a:gd name="connsiteY24" fmla="*/ 5446912 h 5829300"/>
                <a:gd name="connsiteX25" fmla="*/ 1452482 w 11957050"/>
                <a:gd name="connsiteY25" fmla="*/ 5001777 h 5829300"/>
                <a:gd name="connsiteX26" fmla="*/ 1790937 w 11957050"/>
                <a:gd name="connsiteY26" fmla="*/ 4782702 h 5829300"/>
                <a:gd name="connsiteX27" fmla="*/ 2249407 w 11957050"/>
                <a:gd name="connsiteY27" fmla="*/ 4781432 h 5829300"/>
                <a:gd name="connsiteX28" fmla="*/ 2549127 w 11957050"/>
                <a:gd name="connsiteY28" fmla="*/ 4962407 h 5829300"/>
                <a:gd name="connsiteX29" fmla="*/ 2759312 w 11957050"/>
                <a:gd name="connsiteY29" fmla="*/ 5252602 h 5829300"/>
                <a:gd name="connsiteX30" fmla="*/ 3043792 w 11957050"/>
                <a:gd name="connsiteY30" fmla="*/ 5799972 h 5829300"/>
                <a:gd name="connsiteX31" fmla="*/ 3044427 w 11957050"/>
                <a:gd name="connsiteY31" fmla="*/ 5803782 h 5829300"/>
                <a:gd name="connsiteX32" fmla="*/ 11522312 w 11957050"/>
                <a:gd name="connsiteY32" fmla="*/ 5830452 h 5829300"/>
                <a:gd name="connsiteX33" fmla="*/ 11928712 w 11957050"/>
                <a:gd name="connsiteY33" fmla="*/ 5178307 h 5829300"/>
                <a:gd name="connsiteX34" fmla="*/ 11939507 w 11957050"/>
                <a:gd name="connsiteY34" fmla="*/ 5088772 h 5829300"/>
                <a:gd name="connsiteX35" fmla="*/ 11943317 w 11957050"/>
                <a:gd name="connsiteY35" fmla="*/ 3431422 h 5829300"/>
                <a:gd name="connsiteX36" fmla="*/ 385047 w 11957050"/>
                <a:gd name="connsiteY36" fmla="*/ 1927742 h 5829300"/>
                <a:gd name="connsiteX37" fmla="*/ 386317 w 11957050"/>
                <a:gd name="connsiteY37" fmla="*/ 1924567 h 5829300"/>
                <a:gd name="connsiteX38" fmla="*/ 388857 w 11957050"/>
                <a:gd name="connsiteY38" fmla="*/ 1924567 h 5829300"/>
                <a:gd name="connsiteX39" fmla="*/ 385047 w 11957050"/>
                <a:gd name="connsiteY39" fmla="*/ 1927742 h 5829300"/>
                <a:gd name="connsiteX40" fmla="*/ 605392 w 11957050"/>
                <a:gd name="connsiteY40" fmla="*/ 1233052 h 5829300"/>
                <a:gd name="connsiteX41" fmla="*/ 605392 w 11957050"/>
                <a:gd name="connsiteY41" fmla="*/ 1233052 h 5829300"/>
                <a:gd name="connsiteX42" fmla="*/ 605392 w 11957050"/>
                <a:gd name="connsiteY42" fmla="*/ 1233052 h 5829300"/>
                <a:gd name="connsiteX43" fmla="*/ 605392 w 11957050"/>
                <a:gd name="connsiteY43" fmla="*/ 1233052 h 5829300"/>
                <a:gd name="connsiteX44" fmla="*/ 617457 w 11957050"/>
                <a:gd name="connsiteY44" fmla="*/ 984767 h 5829300"/>
                <a:gd name="connsiteX45" fmla="*/ 617457 w 11957050"/>
                <a:gd name="connsiteY45" fmla="*/ 984767 h 5829300"/>
                <a:gd name="connsiteX46" fmla="*/ 617457 w 11957050"/>
                <a:gd name="connsiteY46" fmla="*/ 984767 h 5829300"/>
                <a:gd name="connsiteX47" fmla="*/ 617457 w 11957050"/>
                <a:gd name="connsiteY47" fmla="*/ 984767 h 5829300"/>
                <a:gd name="connsiteX48" fmla="*/ 617457 w 11957050"/>
                <a:gd name="connsiteY48" fmla="*/ 984767 h 5829300"/>
                <a:gd name="connsiteX49" fmla="*/ 617457 w 11957050"/>
                <a:gd name="connsiteY49" fmla="*/ 984767 h 5829300"/>
                <a:gd name="connsiteX50" fmla="*/ 700007 w 11957050"/>
                <a:gd name="connsiteY50" fmla="*/ 756167 h 5829300"/>
                <a:gd name="connsiteX51" fmla="*/ 700007 w 11957050"/>
                <a:gd name="connsiteY51" fmla="*/ 756167 h 5829300"/>
                <a:gd name="connsiteX52" fmla="*/ 700007 w 11957050"/>
                <a:gd name="connsiteY52" fmla="*/ 756167 h 5829300"/>
                <a:gd name="connsiteX53" fmla="*/ 700007 w 11957050"/>
                <a:gd name="connsiteY53" fmla="*/ 756167 h 5829300"/>
                <a:gd name="connsiteX54" fmla="*/ 26907 w 11957050"/>
                <a:gd name="connsiteY54" fmla="*/ 4989077 h 5829300"/>
                <a:gd name="connsiteX55" fmla="*/ 26907 w 11957050"/>
                <a:gd name="connsiteY55" fmla="*/ 4989077 h 5829300"/>
                <a:gd name="connsiteX56" fmla="*/ 26907 w 11957050"/>
                <a:gd name="connsiteY56" fmla="*/ 4989077 h 5829300"/>
                <a:gd name="connsiteX57" fmla="*/ 26907 w 11957050"/>
                <a:gd name="connsiteY57" fmla="*/ 4989077 h 5829300"/>
                <a:gd name="connsiteX58" fmla="*/ 134857 w 11957050"/>
                <a:gd name="connsiteY58" fmla="*/ 3874652 h 5829300"/>
                <a:gd name="connsiteX59" fmla="*/ 134857 w 11957050"/>
                <a:gd name="connsiteY59" fmla="*/ 3874652 h 5829300"/>
                <a:gd name="connsiteX60" fmla="*/ 134857 w 11957050"/>
                <a:gd name="connsiteY60" fmla="*/ 3874652 h 5829300"/>
                <a:gd name="connsiteX61" fmla="*/ 134857 w 11957050"/>
                <a:gd name="connsiteY61" fmla="*/ 3874652 h 5829300"/>
                <a:gd name="connsiteX62" fmla="*/ 1376917 w 11957050"/>
                <a:gd name="connsiteY62" fmla="*/ 3600331 h 5829300"/>
                <a:gd name="connsiteX63" fmla="*/ 1376917 w 11957050"/>
                <a:gd name="connsiteY63" fmla="*/ 3600331 h 5829300"/>
                <a:gd name="connsiteX64" fmla="*/ 1376917 w 11957050"/>
                <a:gd name="connsiteY64" fmla="*/ 3600331 h 5829300"/>
                <a:gd name="connsiteX65" fmla="*/ 1376917 w 11957050"/>
                <a:gd name="connsiteY65" fmla="*/ 3600331 h 5829300"/>
                <a:gd name="connsiteX66" fmla="*/ 1455657 w 11957050"/>
                <a:gd name="connsiteY66" fmla="*/ 2143642 h 5829300"/>
                <a:gd name="connsiteX67" fmla="*/ 1455022 w 11957050"/>
                <a:gd name="connsiteY67" fmla="*/ 2143642 h 5829300"/>
                <a:gd name="connsiteX68" fmla="*/ 1475342 w 11957050"/>
                <a:gd name="connsiteY68" fmla="*/ 2143642 h 5829300"/>
                <a:gd name="connsiteX69" fmla="*/ 1455657 w 11957050"/>
                <a:gd name="connsiteY69" fmla="*/ 2143642 h 5829300"/>
                <a:gd name="connsiteX70" fmla="*/ 1481057 w 11957050"/>
                <a:gd name="connsiteY70" fmla="*/ 2223017 h 5829300"/>
                <a:gd name="connsiteX71" fmla="*/ 1481057 w 11957050"/>
                <a:gd name="connsiteY71" fmla="*/ 2222382 h 5829300"/>
                <a:gd name="connsiteX72" fmla="*/ 1481692 w 11957050"/>
                <a:gd name="connsiteY72" fmla="*/ 2223017 h 5829300"/>
                <a:gd name="connsiteX73" fmla="*/ 1481057 w 11957050"/>
                <a:gd name="connsiteY73" fmla="*/ 2223017 h 5829300"/>
                <a:gd name="connsiteX74" fmla="*/ 1570592 w 11957050"/>
                <a:gd name="connsiteY74" fmla="*/ 3399672 h 5829300"/>
                <a:gd name="connsiteX75" fmla="*/ 1571862 w 11957050"/>
                <a:gd name="connsiteY75" fmla="*/ 3399672 h 5829300"/>
                <a:gd name="connsiteX76" fmla="*/ 1572497 w 11957050"/>
                <a:gd name="connsiteY76" fmla="*/ 3400942 h 5829300"/>
                <a:gd name="connsiteX77" fmla="*/ 1570592 w 11957050"/>
                <a:gd name="connsiteY77" fmla="*/ 3399672 h 5829300"/>
                <a:gd name="connsiteX78" fmla="*/ 2733277 w 11957050"/>
                <a:gd name="connsiteY78" fmla="*/ 3404117 h 5829300"/>
                <a:gd name="connsiteX79" fmla="*/ 2733277 w 11957050"/>
                <a:gd name="connsiteY79" fmla="*/ 3404117 h 5829300"/>
                <a:gd name="connsiteX80" fmla="*/ 2733912 w 11957050"/>
                <a:gd name="connsiteY80" fmla="*/ 3404117 h 5829300"/>
                <a:gd name="connsiteX81" fmla="*/ 2733277 w 11957050"/>
                <a:gd name="connsiteY81" fmla="*/ 3404117 h 5829300"/>
                <a:gd name="connsiteX82" fmla="*/ 9380457 w 11957050"/>
                <a:gd name="connsiteY82" fmla="*/ 3747652 h 5829300"/>
                <a:gd name="connsiteX83" fmla="*/ 9379822 w 11957050"/>
                <a:gd name="connsiteY83" fmla="*/ 3746381 h 5829300"/>
                <a:gd name="connsiteX84" fmla="*/ 9380457 w 11957050"/>
                <a:gd name="connsiteY84" fmla="*/ 3746381 h 5829300"/>
                <a:gd name="connsiteX85" fmla="*/ 9380457 w 11957050"/>
                <a:gd name="connsiteY85" fmla="*/ 3747652 h 5829300"/>
                <a:gd name="connsiteX86" fmla="*/ 9380457 w 11957050"/>
                <a:gd name="connsiteY86" fmla="*/ 3747652 h 5829300"/>
                <a:gd name="connsiteX87" fmla="*/ 11355307 w 11957050"/>
                <a:gd name="connsiteY87" fmla="*/ 669807 h 5829300"/>
                <a:gd name="connsiteX88" fmla="*/ 11355307 w 11957050"/>
                <a:gd name="connsiteY88" fmla="*/ 669807 h 5829300"/>
                <a:gd name="connsiteX89" fmla="*/ 11355307 w 11957050"/>
                <a:gd name="connsiteY89" fmla="*/ 669807 h 5829300"/>
                <a:gd name="connsiteX90" fmla="*/ 11368007 w 11957050"/>
                <a:gd name="connsiteY90" fmla="*/ 711717 h 5829300"/>
                <a:gd name="connsiteX91" fmla="*/ 11368007 w 11957050"/>
                <a:gd name="connsiteY91" fmla="*/ 711717 h 5829300"/>
                <a:gd name="connsiteX92" fmla="*/ 11368007 w 11957050"/>
                <a:gd name="connsiteY92" fmla="*/ 711717 h 5829300"/>
                <a:gd name="connsiteX93" fmla="*/ 11368007 w 11957050"/>
                <a:gd name="connsiteY93" fmla="*/ 711717 h 5829300"/>
                <a:gd name="connsiteX94" fmla="*/ 11392772 w 11957050"/>
                <a:gd name="connsiteY94" fmla="*/ 1062872 h 5829300"/>
                <a:gd name="connsiteX95" fmla="*/ 11390867 w 11957050"/>
                <a:gd name="connsiteY95" fmla="*/ 1062237 h 5829300"/>
                <a:gd name="connsiteX96" fmla="*/ 11392772 w 11957050"/>
                <a:gd name="connsiteY96" fmla="*/ 1062237 h 5829300"/>
                <a:gd name="connsiteX97" fmla="*/ 11392772 w 11957050"/>
                <a:gd name="connsiteY97" fmla="*/ 1062872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11957050" h="5829300">
                  <a:moveTo>
                    <a:pt x="11943317" y="3431422"/>
                  </a:moveTo>
                  <a:cubicBezTo>
                    <a:pt x="11943317" y="2562107"/>
                    <a:pt x="11938872" y="1693426"/>
                    <a:pt x="11938872" y="824111"/>
                  </a:cubicBezTo>
                  <a:cubicBezTo>
                    <a:pt x="11938872" y="810777"/>
                    <a:pt x="11943952" y="796172"/>
                    <a:pt x="11927442" y="787917"/>
                  </a:cubicBezTo>
                  <a:cubicBezTo>
                    <a:pt x="11925537" y="785377"/>
                    <a:pt x="11924267" y="782202"/>
                    <a:pt x="11922362" y="780297"/>
                  </a:cubicBezTo>
                  <a:cubicBezTo>
                    <a:pt x="11731227" y="630436"/>
                    <a:pt x="11540092" y="480577"/>
                    <a:pt x="11348322" y="330716"/>
                  </a:cubicBezTo>
                  <a:cubicBezTo>
                    <a:pt x="11320382" y="309762"/>
                    <a:pt x="11167982" y="215781"/>
                    <a:pt x="11044792" y="190381"/>
                  </a:cubicBezTo>
                  <a:cubicBezTo>
                    <a:pt x="10743167" y="127517"/>
                    <a:pt x="10460592" y="59571"/>
                    <a:pt x="10150712" y="61476"/>
                  </a:cubicBezTo>
                  <a:cubicBezTo>
                    <a:pt x="9590642" y="64651"/>
                    <a:pt x="9030572" y="67192"/>
                    <a:pt x="8470502" y="70367"/>
                  </a:cubicBezTo>
                  <a:cubicBezTo>
                    <a:pt x="7736442" y="74176"/>
                    <a:pt x="7002382" y="77987"/>
                    <a:pt x="6268957" y="83067"/>
                  </a:cubicBezTo>
                  <a:cubicBezTo>
                    <a:pt x="6098777" y="84337"/>
                    <a:pt x="5959077" y="84972"/>
                    <a:pt x="5799692" y="48776"/>
                  </a:cubicBezTo>
                  <a:cubicBezTo>
                    <a:pt x="5442187" y="-31869"/>
                    <a:pt x="5012292" y="10042"/>
                    <a:pt x="4647167" y="17662"/>
                  </a:cubicBezTo>
                  <a:cubicBezTo>
                    <a:pt x="4211557" y="26551"/>
                    <a:pt x="3777852" y="69731"/>
                    <a:pt x="3344147" y="93226"/>
                  </a:cubicBezTo>
                  <a:cubicBezTo>
                    <a:pt x="3042522" y="109737"/>
                    <a:pt x="2722482" y="205622"/>
                    <a:pt x="2423397" y="258962"/>
                  </a:cubicBezTo>
                  <a:cubicBezTo>
                    <a:pt x="1891267" y="353577"/>
                    <a:pt x="1340722" y="415807"/>
                    <a:pt x="825737" y="585986"/>
                  </a:cubicBezTo>
                  <a:cubicBezTo>
                    <a:pt x="717787" y="621547"/>
                    <a:pt x="711437" y="667267"/>
                    <a:pt x="632697" y="746007"/>
                  </a:cubicBezTo>
                  <a:cubicBezTo>
                    <a:pt x="446642" y="932061"/>
                    <a:pt x="312657" y="1172727"/>
                    <a:pt x="155177" y="1383547"/>
                  </a:cubicBezTo>
                  <a:cubicBezTo>
                    <a:pt x="145017" y="1396882"/>
                    <a:pt x="141207" y="1410851"/>
                    <a:pt x="141207" y="1427362"/>
                  </a:cubicBezTo>
                  <a:cubicBezTo>
                    <a:pt x="141207" y="1607701"/>
                    <a:pt x="96122" y="2047122"/>
                    <a:pt x="252967" y="2101097"/>
                  </a:cubicBezTo>
                  <a:cubicBezTo>
                    <a:pt x="398382" y="2150627"/>
                    <a:pt x="599677" y="2198887"/>
                    <a:pt x="750807" y="2219207"/>
                  </a:cubicBezTo>
                  <a:cubicBezTo>
                    <a:pt x="788272" y="2224287"/>
                    <a:pt x="1101327" y="2302392"/>
                    <a:pt x="1113392" y="2284612"/>
                  </a:cubicBezTo>
                  <a:cubicBezTo>
                    <a:pt x="1032112" y="2405897"/>
                    <a:pt x="941307" y="2520832"/>
                    <a:pt x="854947" y="2638307"/>
                  </a:cubicBezTo>
                  <a:cubicBezTo>
                    <a:pt x="602217" y="2982477"/>
                    <a:pt x="291702" y="3296167"/>
                    <a:pt x="120887" y="3693677"/>
                  </a:cubicBezTo>
                  <a:cubicBezTo>
                    <a:pt x="-81043" y="4161037"/>
                    <a:pt x="16112" y="5728852"/>
                    <a:pt x="83422" y="5794257"/>
                  </a:cubicBezTo>
                  <a:lnTo>
                    <a:pt x="1014967" y="5797432"/>
                  </a:lnTo>
                  <a:cubicBezTo>
                    <a:pt x="1116567" y="5620902"/>
                    <a:pt x="1136887" y="5589152"/>
                    <a:pt x="1208007" y="5446912"/>
                  </a:cubicBezTo>
                  <a:cubicBezTo>
                    <a:pt x="1283572" y="5297052"/>
                    <a:pt x="1368027" y="5123697"/>
                    <a:pt x="1452482" y="5001777"/>
                  </a:cubicBezTo>
                  <a:cubicBezTo>
                    <a:pt x="1548367" y="4863347"/>
                    <a:pt x="1665842" y="4806197"/>
                    <a:pt x="1790937" y="4782702"/>
                  </a:cubicBezTo>
                  <a:cubicBezTo>
                    <a:pt x="1942067" y="4759842"/>
                    <a:pt x="2109072" y="4756667"/>
                    <a:pt x="2249407" y="4781432"/>
                  </a:cubicBezTo>
                  <a:cubicBezTo>
                    <a:pt x="2344022" y="4802387"/>
                    <a:pt x="2436097" y="4853187"/>
                    <a:pt x="2549127" y="4962407"/>
                  </a:cubicBezTo>
                  <a:cubicBezTo>
                    <a:pt x="2629772" y="5040512"/>
                    <a:pt x="2704067" y="5153542"/>
                    <a:pt x="2759312" y="5252602"/>
                  </a:cubicBezTo>
                  <a:cubicBezTo>
                    <a:pt x="2928857" y="5557402"/>
                    <a:pt x="2939017" y="5637412"/>
                    <a:pt x="3043792" y="5799972"/>
                  </a:cubicBezTo>
                  <a:lnTo>
                    <a:pt x="3044427" y="5803782"/>
                  </a:lnTo>
                  <a:lnTo>
                    <a:pt x="11522312" y="5830452"/>
                  </a:lnTo>
                  <a:cubicBezTo>
                    <a:pt x="11753452" y="5759967"/>
                    <a:pt x="11888072" y="5417067"/>
                    <a:pt x="11928712" y="5178307"/>
                  </a:cubicBezTo>
                  <a:cubicBezTo>
                    <a:pt x="11933792" y="5146557"/>
                    <a:pt x="11937602" y="5116077"/>
                    <a:pt x="11939507" y="5088772"/>
                  </a:cubicBezTo>
                  <a:cubicBezTo>
                    <a:pt x="11980782" y="4536957"/>
                    <a:pt x="11945222" y="3983237"/>
                    <a:pt x="11943317" y="3431422"/>
                  </a:cubicBezTo>
                  <a:close/>
                  <a:moveTo>
                    <a:pt x="385047" y="1927742"/>
                  </a:moveTo>
                  <a:cubicBezTo>
                    <a:pt x="385682" y="1926472"/>
                    <a:pt x="385682" y="1925837"/>
                    <a:pt x="386317" y="1924567"/>
                  </a:cubicBezTo>
                  <a:cubicBezTo>
                    <a:pt x="386952" y="1924567"/>
                    <a:pt x="388222" y="1924567"/>
                    <a:pt x="388857" y="1924567"/>
                  </a:cubicBezTo>
                  <a:cubicBezTo>
                    <a:pt x="387587" y="1925837"/>
                    <a:pt x="386317" y="1927107"/>
                    <a:pt x="385047" y="1927742"/>
                  </a:cubicBezTo>
                  <a:close/>
                  <a:moveTo>
                    <a:pt x="605392" y="1233052"/>
                  </a:moveTo>
                  <a:cubicBezTo>
                    <a:pt x="605392" y="1233052"/>
                    <a:pt x="605392" y="1233052"/>
                    <a:pt x="605392" y="1233052"/>
                  </a:cubicBezTo>
                  <a:cubicBezTo>
                    <a:pt x="605392" y="1233052"/>
                    <a:pt x="605392" y="1233052"/>
                    <a:pt x="605392" y="1233052"/>
                  </a:cubicBezTo>
                  <a:cubicBezTo>
                    <a:pt x="605392" y="1233052"/>
                    <a:pt x="605392" y="1233052"/>
                    <a:pt x="605392" y="1233052"/>
                  </a:cubicBezTo>
                  <a:close/>
                  <a:moveTo>
                    <a:pt x="617457" y="984767"/>
                  </a:moveTo>
                  <a:cubicBezTo>
                    <a:pt x="617457" y="985402"/>
                    <a:pt x="617457" y="985402"/>
                    <a:pt x="617457" y="984767"/>
                  </a:cubicBezTo>
                  <a:cubicBezTo>
                    <a:pt x="617457" y="985402"/>
                    <a:pt x="617457" y="985402"/>
                    <a:pt x="617457" y="984767"/>
                  </a:cubicBezTo>
                  <a:cubicBezTo>
                    <a:pt x="617457" y="984767"/>
                    <a:pt x="617457" y="984767"/>
                    <a:pt x="617457" y="984767"/>
                  </a:cubicBezTo>
                  <a:lnTo>
                    <a:pt x="617457" y="984767"/>
                  </a:lnTo>
                  <a:lnTo>
                    <a:pt x="617457" y="984767"/>
                  </a:lnTo>
                  <a:close/>
                  <a:moveTo>
                    <a:pt x="700007" y="756167"/>
                  </a:moveTo>
                  <a:cubicBezTo>
                    <a:pt x="700007" y="756167"/>
                    <a:pt x="700007" y="756167"/>
                    <a:pt x="700007" y="756167"/>
                  </a:cubicBezTo>
                  <a:cubicBezTo>
                    <a:pt x="700007" y="756167"/>
                    <a:pt x="700007" y="756167"/>
                    <a:pt x="700007" y="756167"/>
                  </a:cubicBezTo>
                  <a:cubicBezTo>
                    <a:pt x="700007" y="756167"/>
                    <a:pt x="700007" y="756167"/>
                    <a:pt x="700007" y="756167"/>
                  </a:cubicBezTo>
                  <a:close/>
                  <a:moveTo>
                    <a:pt x="26907" y="4989077"/>
                  </a:moveTo>
                  <a:cubicBezTo>
                    <a:pt x="26907" y="4989077"/>
                    <a:pt x="26907" y="4989077"/>
                    <a:pt x="26907" y="4989077"/>
                  </a:cubicBezTo>
                  <a:cubicBezTo>
                    <a:pt x="26907" y="4989077"/>
                    <a:pt x="26907" y="4989077"/>
                    <a:pt x="26907" y="4989077"/>
                  </a:cubicBezTo>
                  <a:cubicBezTo>
                    <a:pt x="26907" y="4989077"/>
                    <a:pt x="26907" y="4989077"/>
                    <a:pt x="26907" y="4989077"/>
                  </a:cubicBezTo>
                  <a:close/>
                  <a:moveTo>
                    <a:pt x="134857" y="3874652"/>
                  </a:moveTo>
                  <a:cubicBezTo>
                    <a:pt x="134857" y="3874652"/>
                    <a:pt x="134857" y="3874652"/>
                    <a:pt x="134857" y="3874652"/>
                  </a:cubicBezTo>
                  <a:cubicBezTo>
                    <a:pt x="134857" y="3874652"/>
                    <a:pt x="134857" y="3874652"/>
                    <a:pt x="134857" y="3874652"/>
                  </a:cubicBezTo>
                  <a:cubicBezTo>
                    <a:pt x="134857" y="3874652"/>
                    <a:pt x="134857" y="3874652"/>
                    <a:pt x="134857" y="3874652"/>
                  </a:cubicBezTo>
                  <a:close/>
                  <a:moveTo>
                    <a:pt x="1376917" y="3600331"/>
                  </a:moveTo>
                  <a:cubicBezTo>
                    <a:pt x="1376917" y="3600331"/>
                    <a:pt x="1376917" y="3599697"/>
                    <a:pt x="1376917" y="3600331"/>
                  </a:cubicBezTo>
                  <a:cubicBezTo>
                    <a:pt x="1377552" y="3599697"/>
                    <a:pt x="1377552" y="3600331"/>
                    <a:pt x="1376917" y="3600331"/>
                  </a:cubicBezTo>
                  <a:cubicBezTo>
                    <a:pt x="1376917" y="3600331"/>
                    <a:pt x="1376917" y="3600331"/>
                    <a:pt x="1376917" y="3600331"/>
                  </a:cubicBezTo>
                  <a:close/>
                  <a:moveTo>
                    <a:pt x="1455657" y="2143642"/>
                  </a:moveTo>
                  <a:cubicBezTo>
                    <a:pt x="1455657" y="2143642"/>
                    <a:pt x="1455022" y="2143642"/>
                    <a:pt x="1455022" y="2143642"/>
                  </a:cubicBezTo>
                  <a:cubicBezTo>
                    <a:pt x="1462007" y="2143642"/>
                    <a:pt x="1468357" y="2143642"/>
                    <a:pt x="1475342" y="2143642"/>
                  </a:cubicBezTo>
                  <a:cubicBezTo>
                    <a:pt x="1468992" y="2143642"/>
                    <a:pt x="1462642" y="2143642"/>
                    <a:pt x="1455657" y="2143642"/>
                  </a:cubicBezTo>
                  <a:close/>
                  <a:moveTo>
                    <a:pt x="1481057" y="2223017"/>
                  </a:moveTo>
                  <a:cubicBezTo>
                    <a:pt x="1481057" y="2222382"/>
                    <a:pt x="1481057" y="2222382"/>
                    <a:pt x="1481057" y="2222382"/>
                  </a:cubicBezTo>
                  <a:cubicBezTo>
                    <a:pt x="1481057" y="2222382"/>
                    <a:pt x="1481692" y="2223017"/>
                    <a:pt x="1481692" y="2223017"/>
                  </a:cubicBezTo>
                  <a:cubicBezTo>
                    <a:pt x="1481692" y="2223017"/>
                    <a:pt x="1481692" y="2223017"/>
                    <a:pt x="1481057" y="2223017"/>
                  </a:cubicBezTo>
                  <a:close/>
                  <a:moveTo>
                    <a:pt x="1570592" y="3399672"/>
                  </a:moveTo>
                  <a:cubicBezTo>
                    <a:pt x="1571227" y="3399672"/>
                    <a:pt x="1571862" y="3399672"/>
                    <a:pt x="1571862" y="3399672"/>
                  </a:cubicBezTo>
                  <a:cubicBezTo>
                    <a:pt x="1571862" y="3400306"/>
                    <a:pt x="1571862" y="3400306"/>
                    <a:pt x="1572497" y="3400942"/>
                  </a:cubicBezTo>
                  <a:cubicBezTo>
                    <a:pt x="1571862" y="3400942"/>
                    <a:pt x="1571227" y="3400306"/>
                    <a:pt x="1570592" y="3399672"/>
                  </a:cubicBezTo>
                  <a:close/>
                  <a:moveTo>
                    <a:pt x="2733277" y="3404117"/>
                  </a:moveTo>
                  <a:cubicBezTo>
                    <a:pt x="2733277" y="3404117"/>
                    <a:pt x="2733277" y="3404117"/>
                    <a:pt x="2733277" y="3404117"/>
                  </a:cubicBezTo>
                  <a:cubicBezTo>
                    <a:pt x="2732642" y="3401577"/>
                    <a:pt x="2733912" y="3402847"/>
                    <a:pt x="2733912" y="3404117"/>
                  </a:cubicBezTo>
                  <a:cubicBezTo>
                    <a:pt x="2733912" y="3404117"/>
                    <a:pt x="2733912" y="3404117"/>
                    <a:pt x="2733277" y="3404117"/>
                  </a:cubicBezTo>
                  <a:close/>
                  <a:moveTo>
                    <a:pt x="9380457" y="3747652"/>
                  </a:moveTo>
                  <a:cubicBezTo>
                    <a:pt x="9380457" y="3747017"/>
                    <a:pt x="9379822" y="3747017"/>
                    <a:pt x="9379822" y="3746381"/>
                  </a:cubicBezTo>
                  <a:cubicBezTo>
                    <a:pt x="9379822" y="3746381"/>
                    <a:pt x="9379822" y="3746381"/>
                    <a:pt x="9380457" y="3746381"/>
                  </a:cubicBezTo>
                  <a:cubicBezTo>
                    <a:pt x="9380457" y="3746381"/>
                    <a:pt x="9380457" y="3747017"/>
                    <a:pt x="9380457" y="3747652"/>
                  </a:cubicBezTo>
                  <a:cubicBezTo>
                    <a:pt x="9380457" y="3747652"/>
                    <a:pt x="9380457" y="3747652"/>
                    <a:pt x="9380457" y="3747652"/>
                  </a:cubicBezTo>
                  <a:close/>
                  <a:moveTo>
                    <a:pt x="11355307" y="669807"/>
                  </a:moveTo>
                  <a:cubicBezTo>
                    <a:pt x="11354672" y="669807"/>
                    <a:pt x="11355307" y="669172"/>
                    <a:pt x="11355307" y="669807"/>
                  </a:cubicBezTo>
                  <a:cubicBezTo>
                    <a:pt x="11355307" y="669172"/>
                    <a:pt x="11355307" y="669172"/>
                    <a:pt x="11355307" y="669807"/>
                  </a:cubicBezTo>
                  <a:close/>
                  <a:moveTo>
                    <a:pt x="11368007" y="711717"/>
                  </a:moveTo>
                  <a:cubicBezTo>
                    <a:pt x="11368007" y="711717"/>
                    <a:pt x="11368007" y="711717"/>
                    <a:pt x="11368007" y="711717"/>
                  </a:cubicBezTo>
                  <a:cubicBezTo>
                    <a:pt x="11368007" y="711717"/>
                    <a:pt x="11368007" y="711717"/>
                    <a:pt x="11368007" y="711717"/>
                  </a:cubicBezTo>
                  <a:cubicBezTo>
                    <a:pt x="11368007" y="711717"/>
                    <a:pt x="11368007" y="711717"/>
                    <a:pt x="11368007" y="711717"/>
                  </a:cubicBezTo>
                  <a:close/>
                  <a:moveTo>
                    <a:pt x="11392772" y="1062872"/>
                  </a:moveTo>
                  <a:cubicBezTo>
                    <a:pt x="11392137" y="1062872"/>
                    <a:pt x="11391502" y="1062237"/>
                    <a:pt x="11390867" y="1062237"/>
                  </a:cubicBezTo>
                  <a:cubicBezTo>
                    <a:pt x="11391502" y="1062237"/>
                    <a:pt x="11392137" y="1062237"/>
                    <a:pt x="11392772" y="1062237"/>
                  </a:cubicBezTo>
                  <a:cubicBezTo>
                    <a:pt x="11392772" y="1062872"/>
                    <a:pt x="11392772" y="1062872"/>
                    <a:pt x="11392772" y="1062872"/>
                  </a:cubicBezTo>
                  <a:close/>
                </a:path>
              </a:pathLst>
            </a:custGeom>
            <a:solidFill>
              <a:srgbClr val="0680C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7DF0F9DD-20F3-9F99-1518-47A7E6B80192}"/>
                </a:ext>
              </a:extLst>
            </p:cNvPr>
            <p:cNvSpPr/>
            <p:nvPr/>
          </p:nvSpPr>
          <p:spPr>
            <a:xfrm>
              <a:off x="11169015" y="606995"/>
              <a:ext cx="933450" cy="5486400"/>
            </a:xfrm>
            <a:custGeom>
              <a:avLst/>
              <a:gdLst>
                <a:gd name="connsiteX0" fmla="*/ 904240 w 933450"/>
                <a:gd name="connsiteY0" fmla="*/ 4835590 h 5486400"/>
                <a:gd name="connsiteX1" fmla="*/ 927735 w 933450"/>
                <a:gd name="connsiteY1" fmla="*/ 485205 h 5486400"/>
                <a:gd name="connsiteX2" fmla="*/ 916305 w 933450"/>
                <a:gd name="connsiteY2" fmla="*/ 449010 h 5486400"/>
                <a:gd name="connsiteX3" fmla="*/ 916305 w 933450"/>
                <a:gd name="connsiteY3" fmla="*/ 449010 h 5486400"/>
                <a:gd name="connsiteX4" fmla="*/ 340995 w 933450"/>
                <a:gd name="connsiteY4" fmla="*/ 65 h 5486400"/>
                <a:gd name="connsiteX5" fmla="*/ 345440 w 933450"/>
                <a:gd name="connsiteY5" fmla="*/ 716345 h 5486400"/>
                <a:gd name="connsiteX6" fmla="*/ 691515 w 933450"/>
                <a:gd name="connsiteY6" fmla="*/ 726505 h 5486400"/>
                <a:gd name="connsiteX7" fmla="*/ 688975 w 933450"/>
                <a:gd name="connsiteY7" fmla="*/ 4474276 h 5486400"/>
                <a:gd name="connsiteX8" fmla="*/ 687070 w 933450"/>
                <a:gd name="connsiteY8" fmla="*/ 4476815 h 5486400"/>
                <a:gd name="connsiteX9" fmla="*/ 46990 w 933450"/>
                <a:gd name="connsiteY9" fmla="*/ 4473006 h 5486400"/>
                <a:gd name="connsiteX10" fmla="*/ 0 w 933450"/>
                <a:gd name="connsiteY10" fmla="*/ 4520631 h 5486400"/>
                <a:gd name="connsiteX11" fmla="*/ 6985 w 933450"/>
                <a:gd name="connsiteY11" fmla="*/ 5483290 h 5486400"/>
                <a:gd name="connsiteX12" fmla="*/ 295275 w 933450"/>
                <a:gd name="connsiteY12" fmla="*/ 5483926 h 5486400"/>
                <a:gd name="connsiteX13" fmla="*/ 523240 w 933450"/>
                <a:gd name="connsiteY13" fmla="*/ 5478211 h 5486400"/>
                <a:gd name="connsiteX14" fmla="*/ 819785 w 933450"/>
                <a:gd name="connsiteY14" fmla="*/ 5135311 h 5486400"/>
                <a:gd name="connsiteX15" fmla="*/ 904240 w 933450"/>
                <a:gd name="connsiteY15" fmla="*/ 483559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3450" h="5486400">
                  <a:moveTo>
                    <a:pt x="904240" y="4835590"/>
                  </a:moveTo>
                  <a:cubicBezTo>
                    <a:pt x="974725" y="4007551"/>
                    <a:pt x="901700" y="2603566"/>
                    <a:pt x="927735" y="485205"/>
                  </a:cubicBezTo>
                  <a:cubicBezTo>
                    <a:pt x="927735" y="471870"/>
                    <a:pt x="932815" y="457265"/>
                    <a:pt x="916305" y="449010"/>
                  </a:cubicBezTo>
                  <a:lnTo>
                    <a:pt x="916305" y="449010"/>
                  </a:lnTo>
                  <a:cubicBezTo>
                    <a:pt x="916305" y="449010"/>
                    <a:pt x="393065" y="33720"/>
                    <a:pt x="340995" y="65"/>
                  </a:cubicBezTo>
                  <a:cubicBezTo>
                    <a:pt x="328930" y="-7555"/>
                    <a:pt x="342900" y="653480"/>
                    <a:pt x="345440" y="716345"/>
                  </a:cubicBezTo>
                  <a:cubicBezTo>
                    <a:pt x="404495" y="716345"/>
                    <a:pt x="642620" y="723965"/>
                    <a:pt x="691515" y="726505"/>
                  </a:cubicBezTo>
                  <a:cubicBezTo>
                    <a:pt x="692785" y="729680"/>
                    <a:pt x="701675" y="4458401"/>
                    <a:pt x="688975" y="4474276"/>
                  </a:cubicBezTo>
                  <a:cubicBezTo>
                    <a:pt x="688340" y="4474911"/>
                    <a:pt x="687705" y="4475546"/>
                    <a:pt x="687070" y="4476815"/>
                  </a:cubicBezTo>
                  <a:cubicBezTo>
                    <a:pt x="677545" y="4471736"/>
                    <a:pt x="249555" y="4472371"/>
                    <a:pt x="46990" y="4473006"/>
                  </a:cubicBezTo>
                  <a:cubicBezTo>
                    <a:pt x="4445" y="4473006"/>
                    <a:pt x="0" y="4478086"/>
                    <a:pt x="0" y="4520631"/>
                  </a:cubicBezTo>
                  <a:cubicBezTo>
                    <a:pt x="0" y="4795586"/>
                    <a:pt x="2540" y="5480751"/>
                    <a:pt x="6985" y="5483290"/>
                  </a:cubicBezTo>
                  <a:cubicBezTo>
                    <a:pt x="102870" y="5483290"/>
                    <a:pt x="198755" y="5483926"/>
                    <a:pt x="295275" y="5483926"/>
                  </a:cubicBezTo>
                  <a:cubicBezTo>
                    <a:pt x="371475" y="5483926"/>
                    <a:pt x="471170" y="5496626"/>
                    <a:pt x="523240" y="5478211"/>
                  </a:cubicBezTo>
                  <a:cubicBezTo>
                    <a:pt x="725805" y="5385501"/>
                    <a:pt x="779145" y="5214686"/>
                    <a:pt x="819785" y="5135311"/>
                  </a:cubicBezTo>
                  <a:cubicBezTo>
                    <a:pt x="866140" y="5043236"/>
                    <a:pt x="901065" y="4872421"/>
                    <a:pt x="904240" y="4835590"/>
                  </a:cubicBezTo>
                  <a:close/>
                </a:path>
              </a:pathLst>
            </a:custGeom>
            <a:solidFill>
              <a:srgbClr val="FBA2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0F214DFC-790C-C28C-679E-87FD766BF823}"/>
                </a:ext>
              </a:extLst>
            </p:cNvPr>
            <p:cNvSpPr/>
            <p:nvPr/>
          </p:nvSpPr>
          <p:spPr>
            <a:xfrm>
              <a:off x="1155700" y="5008691"/>
              <a:ext cx="2038350" cy="977900"/>
            </a:xfrm>
            <a:custGeom>
              <a:avLst/>
              <a:gdLst>
                <a:gd name="connsiteX0" fmla="*/ 2040255 w 2038350"/>
                <a:gd name="connsiteY0" fmla="*/ 979994 h 977900"/>
                <a:gd name="connsiteX1" fmla="*/ 0 w 2038350"/>
                <a:gd name="connsiteY1" fmla="*/ 979994 h 977900"/>
                <a:gd name="connsiteX2" fmla="*/ 202565 w 2038350"/>
                <a:gd name="connsiteY2" fmla="*/ 637094 h 977900"/>
                <a:gd name="connsiteX3" fmla="*/ 447040 w 2038350"/>
                <a:gd name="connsiteY3" fmla="*/ 221804 h 977900"/>
                <a:gd name="connsiteX4" fmla="*/ 785495 w 2038350"/>
                <a:gd name="connsiteY4" fmla="*/ 17334 h 977900"/>
                <a:gd name="connsiteX5" fmla="*/ 1243965 w 2038350"/>
                <a:gd name="connsiteY5" fmla="*/ 16064 h 977900"/>
                <a:gd name="connsiteX6" fmla="*/ 1543685 w 2038350"/>
                <a:gd name="connsiteY6" fmla="*/ 184975 h 977900"/>
                <a:gd name="connsiteX7" fmla="*/ 1753870 w 2038350"/>
                <a:gd name="connsiteY7" fmla="*/ 456119 h 977900"/>
                <a:gd name="connsiteX8" fmla="*/ 2038350 w 2038350"/>
                <a:gd name="connsiteY8" fmla="*/ 966659 h 977900"/>
                <a:gd name="connsiteX9" fmla="*/ 2040255 w 2038350"/>
                <a:gd name="connsiteY9" fmla="*/ 979994 h 97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350" h="977900">
                  <a:moveTo>
                    <a:pt x="2040255" y="979994"/>
                  </a:moveTo>
                  <a:cubicBezTo>
                    <a:pt x="2040255" y="979994"/>
                    <a:pt x="138430" y="979994"/>
                    <a:pt x="0" y="979994"/>
                  </a:cubicBezTo>
                  <a:cubicBezTo>
                    <a:pt x="109855" y="801559"/>
                    <a:pt x="128905" y="774254"/>
                    <a:pt x="202565" y="637094"/>
                  </a:cubicBezTo>
                  <a:cubicBezTo>
                    <a:pt x="278130" y="497394"/>
                    <a:pt x="362585" y="335469"/>
                    <a:pt x="447040" y="221804"/>
                  </a:cubicBezTo>
                  <a:cubicBezTo>
                    <a:pt x="542925" y="92899"/>
                    <a:pt x="660400" y="38924"/>
                    <a:pt x="785495" y="17334"/>
                  </a:cubicBezTo>
                  <a:cubicBezTo>
                    <a:pt x="936625" y="-4256"/>
                    <a:pt x="1103630" y="-6796"/>
                    <a:pt x="1243965" y="16064"/>
                  </a:cubicBezTo>
                  <a:cubicBezTo>
                    <a:pt x="1338580" y="35749"/>
                    <a:pt x="1430655" y="82739"/>
                    <a:pt x="1543685" y="184975"/>
                  </a:cubicBezTo>
                  <a:cubicBezTo>
                    <a:pt x="1624330" y="258000"/>
                    <a:pt x="1698625" y="363409"/>
                    <a:pt x="1753870" y="456119"/>
                  </a:cubicBezTo>
                  <a:cubicBezTo>
                    <a:pt x="1923415" y="740600"/>
                    <a:pt x="1933575" y="814894"/>
                    <a:pt x="2038350" y="966659"/>
                  </a:cubicBezTo>
                  <a:lnTo>
                    <a:pt x="2040255" y="979994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794" name="Freeform: Shape 2793">
              <a:extLst>
                <a:ext uri="{FF2B5EF4-FFF2-40B4-BE49-F238E27FC236}">
                  <a16:creationId xmlns:a16="http://schemas.microsoft.com/office/drawing/2014/main" id="{81E8B7F1-AB1B-CA14-B897-E2DED5652655}"/>
                </a:ext>
              </a:extLst>
            </p:cNvPr>
            <p:cNvSpPr/>
            <p:nvPr/>
          </p:nvSpPr>
          <p:spPr>
            <a:xfrm>
              <a:off x="1445895" y="5204460"/>
              <a:ext cx="1638300" cy="1631950"/>
            </a:xfrm>
            <a:custGeom>
              <a:avLst/>
              <a:gdLst>
                <a:gd name="connsiteX0" fmla="*/ 1638300 w 1638300"/>
                <a:gd name="connsiteY0" fmla="*/ 819150 h 1631950"/>
                <a:gd name="connsiteX1" fmla="*/ 819150 w 1638300"/>
                <a:gd name="connsiteY1" fmla="*/ 1638300 h 1631950"/>
                <a:gd name="connsiteX2" fmla="*/ 0 w 1638300"/>
                <a:gd name="connsiteY2" fmla="*/ 819150 h 1631950"/>
                <a:gd name="connsiteX3" fmla="*/ 819150 w 1638300"/>
                <a:gd name="connsiteY3" fmla="*/ 0 h 1631950"/>
                <a:gd name="connsiteX4" fmla="*/ 1638300 w 1638300"/>
                <a:gd name="connsiteY4" fmla="*/ 819150 h 163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0" h="1631950">
                  <a:moveTo>
                    <a:pt x="1638300" y="819150"/>
                  </a:moveTo>
                  <a:cubicBezTo>
                    <a:pt x="1638300" y="1271554"/>
                    <a:pt x="1271554" y="1638300"/>
                    <a:pt x="819150" y="1638300"/>
                  </a:cubicBezTo>
                  <a:cubicBezTo>
                    <a:pt x="366746" y="1638300"/>
                    <a:pt x="0" y="1271554"/>
                    <a:pt x="0" y="819150"/>
                  </a:cubicBezTo>
                  <a:cubicBezTo>
                    <a:pt x="0" y="366746"/>
                    <a:pt x="366746" y="0"/>
                    <a:pt x="819150" y="0"/>
                  </a:cubicBezTo>
                  <a:cubicBezTo>
                    <a:pt x="1271554" y="0"/>
                    <a:pt x="1638300" y="366746"/>
                    <a:pt x="1638300" y="819150"/>
                  </a:cubicBezTo>
                  <a:close/>
                </a:path>
              </a:pathLst>
            </a:custGeom>
            <a:solidFill>
              <a:srgbClr val="000000">
                <a:lumMod val="75000"/>
                <a:lumOff val="25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795" name="Freeform: Shape 2794">
              <a:extLst>
                <a:ext uri="{FF2B5EF4-FFF2-40B4-BE49-F238E27FC236}">
                  <a16:creationId xmlns:a16="http://schemas.microsoft.com/office/drawing/2014/main" id="{83DF28F2-FC42-3A11-8C36-2ACEED1503BB}"/>
                </a:ext>
              </a:extLst>
            </p:cNvPr>
            <p:cNvSpPr/>
            <p:nvPr/>
          </p:nvSpPr>
          <p:spPr>
            <a:xfrm>
              <a:off x="1687195" y="5445760"/>
              <a:ext cx="1155700" cy="1149350"/>
            </a:xfrm>
            <a:custGeom>
              <a:avLst/>
              <a:gdLst>
                <a:gd name="connsiteX0" fmla="*/ 1155700 w 1155700"/>
                <a:gd name="connsiteY0" fmla="*/ 577850 h 1149350"/>
                <a:gd name="connsiteX1" fmla="*/ 577850 w 1155700"/>
                <a:gd name="connsiteY1" fmla="*/ 1155700 h 1149350"/>
                <a:gd name="connsiteX2" fmla="*/ 0 w 1155700"/>
                <a:gd name="connsiteY2" fmla="*/ 577850 h 1149350"/>
                <a:gd name="connsiteX3" fmla="*/ 577850 w 1155700"/>
                <a:gd name="connsiteY3" fmla="*/ 0 h 1149350"/>
                <a:gd name="connsiteX4" fmla="*/ 1155700 w 1155700"/>
                <a:gd name="connsiteY4" fmla="*/ 577850 h 114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700" h="1149350">
                  <a:moveTo>
                    <a:pt x="1155700" y="577850"/>
                  </a:moveTo>
                  <a:cubicBezTo>
                    <a:pt x="1155700" y="896988"/>
                    <a:pt x="896988" y="1155700"/>
                    <a:pt x="577850" y="1155700"/>
                  </a:cubicBezTo>
                  <a:cubicBezTo>
                    <a:pt x="258712" y="1155700"/>
                    <a:pt x="0" y="896988"/>
                    <a:pt x="0" y="577850"/>
                  </a:cubicBezTo>
                  <a:cubicBezTo>
                    <a:pt x="0" y="258712"/>
                    <a:pt x="258712" y="0"/>
                    <a:pt x="577850" y="0"/>
                  </a:cubicBezTo>
                  <a:cubicBezTo>
                    <a:pt x="896988" y="0"/>
                    <a:pt x="1155700" y="258712"/>
                    <a:pt x="1155700" y="577850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796" name="Freeform: Shape 2795">
              <a:extLst>
                <a:ext uri="{FF2B5EF4-FFF2-40B4-BE49-F238E27FC236}">
                  <a16:creationId xmlns:a16="http://schemas.microsoft.com/office/drawing/2014/main" id="{6BD1D61C-A349-171E-3249-9E0A9A550305}"/>
                </a:ext>
              </a:extLst>
            </p:cNvPr>
            <p:cNvSpPr/>
            <p:nvPr/>
          </p:nvSpPr>
          <p:spPr>
            <a:xfrm>
              <a:off x="1889760" y="5648325"/>
              <a:ext cx="749300" cy="749300"/>
            </a:xfrm>
            <a:custGeom>
              <a:avLst/>
              <a:gdLst>
                <a:gd name="connsiteX0" fmla="*/ 750570 w 749300"/>
                <a:gd name="connsiteY0" fmla="*/ 375285 h 749300"/>
                <a:gd name="connsiteX1" fmla="*/ 375285 w 749300"/>
                <a:gd name="connsiteY1" fmla="*/ 750570 h 749300"/>
                <a:gd name="connsiteX2" fmla="*/ 0 w 749300"/>
                <a:gd name="connsiteY2" fmla="*/ 375285 h 749300"/>
                <a:gd name="connsiteX3" fmla="*/ 375285 w 749300"/>
                <a:gd name="connsiteY3" fmla="*/ 0 h 749300"/>
                <a:gd name="connsiteX4" fmla="*/ 750570 w 749300"/>
                <a:gd name="connsiteY4" fmla="*/ 375285 h 74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300" h="749300">
                  <a:moveTo>
                    <a:pt x="750570" y="375285"/>
                  </a:moveTo>
                  <a:cubicBezTo>
                    <a:pt x="750570" y="582549"/>
                    <a:pt x="582549" y="750570"/>
                    <a:pt x="375285" y="750570"/>
                  </a:cubicBezTo>
                  <a:cubicBezTo>
                    <a:pt x="168021" y="750570"/>
                    <a:pt x="0" y="582549"/>
                    <a:pt x="0" y="375285"/>
                  </a:cubicBezTo>
                  <a:cubicBezTo>
                    <a:pt x="0" y="168021"/>
                    <a:pt x="168021" y="0"/>
                    <a:pt x="375285" y="0"/>
                  </a:cubicBezTo>
                  <a:cubicBezTo>
                    <a:pt x="582549" y="0"/>
                    <a:pt x="750570" y="168021"/>
                    <a:pt x="750570" y="375285"/>
                  </a:cubicBezTo>
                  <a:close/>
                </a:path>
              </a:pathLst>
            </a:custGeom>
            <a:solidFill>
              <a:srgbClr val="97979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797" name="Freeform: Shape 2796">
              <a:extLst>
                <a:ext uri="{FF2B5EF4-FFF2-40B4-BE49-F238E27FC236}">
                  <a16:creationId xmlns:a16="http://schemas.microsoft.com/office/drawing/2014/main" id="{202873CF-9BF2-A505-B3A7-515338A8629B}"/>
                </a:ext>
              </a:extLst>
            </p:cNvPr>
            <p:cNvSpPr/>
            <p:nvPr/>
          </p:nvSpPr>
          <p:spPr>
            <a:xfrm>
              <a:off x="1998345" y="5756910"/>
              <a:ext cx="533400" cy="533400"/>
            </a:xfrm>
            <a:custGeom>
              <a:avLst/>
              <a:gdLst>
                <a:gd name="connsiteX0" fmla="*/ 533400 w 533400"/>
                <a:gd name="connsiteY0" fmla="*/ 266700 h 533400"/>
                <a:gd name="connsiteX1" fmla="*/ 266700 w 533400"/>
                <a:gd name="connsiteY1" fmla="*/ 533400 h 533400"/>
                <a:gd name="connsiteX2" fmla="*/ 0 w 533400"/>
                <a:gd name="connsiteY2" fmla="*/ 266700 h 533400"/>
                <a:gd name="connsiteX3" fmla="*/ 266700 w 533400"/>
                <a:gd name="connsiteY3" fmla="*/ 0 h 533400"/>
                <a:gd name="connsiteX4" fmla="*/ 533400 w 533400"/>
                <a:gd name="connsiteY4" fmla="*/ 2667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533400">
                  <a:moveTo>
                    <a:pt x="533400" y="266700"/>
                  </a:moveTo>
                  <a:cubicBezTo>
                    <a:pt x="533400" y="413994"/>
                    <a:pt x="413994" y="533400"/>
                    <a:pt x="266700" y="533400"/>
                  </a:cubicBezTo>
                  <a:cubicBezTo>
                    <a:pt x="119406" y="533400"/>
                    <a:pt x="0" y="413994"/>
                    <a:pt x="0" y="266700"/>
                  </a:cubicBezTo>
                  <a:cubicBezTo>
                    <a:pt x="0" y="119405"/>
                    <a:pt x="119406" y="0"/>
                    <a:pt x="266700" y="0"/>
                  </a:cubicBezTo>
                  <a:cubicBezTo>
                    <a:pt x="413994" y="0"/>
                    <a:pt x="533400" y="119405"/>
                    <a:pt x="533400" y="26670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798" name="Freeform: Shape 2797">
              <a:extLst>
                <a:ext uri="{FF2B5EF4-FFF2-40B4-BE49-F238E27FC236}">
                  <a16:creationId xmlns:a16="http://schemas.microsoft.com/office/drawing/2014/main" id="{1E603E8F-02E1-D893-4C95-8B34C945B4A6}"/>
                </a:ext>
              </a:extLst>
            </p:cNvPr>
            <p:cNvSpPr/>
            <p:nvPr/>
          </p:nvSpPr>
          <p:spPr>
            <a:xfrm>
              <a:off x="2204085" y="548703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799" name="Freeform: Shape 2798">
              <a:extLst>
                <a:ext uri="{FF2B5EF4-FFF2-40B4-BE49-F238E27FC236}">
                  <a16:creationId xmlns:a16="http://schemas.microsoft.com/office/drawing/2014/main" id="{2D340F58-FC11-CE7E-844A-A124757B9DD2}"/>
                </a:ext>
              </a:extLst>
            </p:cNvPr>
            <p:cNvSpPr/>
            <p:nvPr/>
          </p:nvSpPr>
          <p:spPr>
            <a:xfrm>
              <a:off x="2204085" y="643826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3DC3F385-CB48-B103-0A96-F70A9983652A}"/>
                </a:ext>
              </a:extLst>
            </p:cNvPr>
            <p:cNvSpPr/>
            <p:nvPr/>
          </p:nvSpPr>
          <p:spPr>
            <a:xfrm>
              <a:off x="2677795" y="596265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1A9D7079-2DBE-A2DB-20CC-F7A48EAE6DCE}"/>
                </a:ext>
              </a:extLst>
            </p:cNvPr>
            <p:cNvSpPr/>
            <p:nvPr/>
          </p:nvSpPr>
          <p:spPr>
            <a:xfrm>
              <a:off x="1726565" y="596265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08F172DB-DEE7-3F17-A903-995C7942F7FD}"/>
                </a:ext>
              </a:extLst>
            </p:cNvPr>
            <p:cNvSpPr/>
            <p:nvPr/>
          </p:nvSpPr>
          <p:spPr>
            <a:xfrm>
              <a:off x="2618105" y="573087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141675FD-F703-61BF-FEC6-684F324B74C3}"/>
                </a:ext>
              </a:extLst>
            </p:cNvPr>
            <p:cNvSpPr/>
            <p:nvPr/>
          </p:nvSpPr>
          <p:spPr>
            <a:xfrm>
              <a:off x="1790065" y="619887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177F9610-B3F2-4E88-6874-3A26519E30BF}"/>
                </a:ext>
              </a:extLst>
            </p:cNvPr>
            <p:cNvSpPr/>
            <p:nvPr/>
          </p:nvSpPr>
          <p:spPr>
            <a:xfrm>
              <a:off x="2618105" y="619887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A86EFF71-D7C2-A64A-76D7-F3B2961C4567}"/>
                </a:ext>
              </a:extLst>
            </p:cNvPr>
            <p:cNvSpPr/>
            <p:nvPr/>
          </p:nvSpPr>
          <p:spPr>
            <a:xfrm>
              <a:off x="1790065" y="573087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A2722FC2-CD90-F7E4-5D7E-173F636B5E56}"/>
                </a:ext>
              </a:extLst>
            </p:cNvPr>
            <p:cNvSpPr/>
            <p:nvPr/>
          </p:nvSpPr>
          <p:spPr>
            <a:xfrm>
              <a:off x="2438400" y="554736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56B06D81-3F33-2578-C9FA-757D37EA69F4}"/>
                </a:ext>
              </a:extLst>
            </p:cNvPr>
            <p:cNvSpPr/>
            <p:nvPr/>
          </p:nvSpPr>
          <p:spPr>
            <a:xfrm>
              <a:off x="1959610" y="637476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42A0D302-46D9-01E7-5543-DF4738E05013}"/>
                </a:ext>
              </a:extLst>
            </p:cNvPr>
            <p:cNvSpPr/>
            <p:nvPr/>
          </p:nvSpPr>
          <p:spPr>
            <a:xfrm>
              <a:off x="2438400" y="637476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09" name="Freeform: Shape 2808">
              <a:extLst>
                <a:ext uri="{FF2B5EF4-FFF2-40B4-BE49-F238E27FC236}">
                  <a16:creationId xmlns:a16="http://schemas.microsoft.com/office/drawing/2014/main" id="{9E4A1A74-EFE1-2C46-3EE6-EFD072932219}"/>
                </a:ext>
              </a:extLst>
            </p:cNvPr>
            <p:cNvSpPr/>
            <p:nvPr/>
          </p:nvSpPr>
          <p:spPr>
            <a:xfrm>
              <a:off x="1959610" y="554736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10" name="Freeform: Shape 2809">
              <a:extLst>
                <a:ext uri="{FF2B5EF4-FFF2-40B4-BE49-F238E27FC236}">
                  <a16:creationId xmlns:a16="http://schemas.microsoft.com/office/drawing/2014/main" id="{C6784185-D37A-D7F5-089A-A694339B3551}"/>
                </a:ext>
              </a:extLst>
            </p:cNvPr>
            <p:cNvSpPr/>
            <p:nvPr/>
          </p:nvSpPr>
          <p:spPr>
            <a:xfrm>
              <a:off x="7734935" y="5220970"/>
              <a:ext cx="1638300" cy="1638300"/>
            </a:xfrm>
            <a:custGeom>
              <a:avLst/>
              <a:gdLst>
                <a:gd name="connsiteX0" fmla="*/ 1638300 w 1638300"/>
                <a:gd name="connsiteY0" fmla="*/ 819150 h 1638300"/>
                <a:gd name="connsiteX1" fmla="*/ 819150 w 1638300"/>
                <a:gd name="connsiteY1" fmla="*/ 1638300 h 1638300"/>
                <a:gd name="connsiteX2" fmla="*/ 0 w 1638300"/>
                <a:gd name="connsiteY2" fmla="*/ 819150 h 1638300"/>
                <a:gd name="connsiteX3" fmla="*/ 819150 w 1638300"/>
                <a:gd name="connsiteY3" fmla="*/ 0 h 1638300"/>
                <a:gd name="connsiteX4" fmla="*/ 1638300 w 1638300"/>
                <a:gd name="connsiteY4" fmla="*/ 81915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0" h="1638300">
                  <a:moveTo>
                    <a:pt x="1638300" y="819150"/>
                  </a:moveTo>
                  <a:cubicBezTo>
                    <a:pt x="1638300" y="1271554"/>
                    <a:pt x="1271554" y="1638300"/>
                    <a:pt x="819150" y="1638300"/>
                  </a:cubicBezTo>
                  <a:cubicBezTo>
                    <a:pt x="366746" y="1638300"/>
                    <a:pt x="0" y="1271554"/>
                    <a:pt x="0" y="819150"/>
                  </a:cubicBezTo>
                  <a:cubicBezTo>
                    <a:pt x="0" y="366746"/>
                    <a:pt x="366746" y="0"/>
                    <a:pt x="819150" y="0"/>
                  </a:cubicBezTo>
                  <a:cubicBezTo>
                    <a:pt x="1271554" y="0"/>
                    <a:pt x="1638300" y="366746"/>
                    <a:pt x="1638300" y="819150"/>
                  </a:cubicBezTo>
                  <a:close/>
                </a:path>
              </a:pathLst>
            </a:custGeom>
            <a:solidFill>
              <a:srgbClr val="000000">
                <a:lumMod val="75000"/>
                <a:lumOff val="25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0E6002FC-3315-D8FE-5CCB-3534AF175670}"/>
                </a:ext>
              </a:extLst>
            </p:cNvPr>
            <p:cNvSpPr/>
            <p:nvPr/>
          </p:nvSpPr>
          <p:spPr>
            <a:xfrm>
              <a:off x="7976235" y="5462270"/>
              <a:ext cx="1155700" cy="1155700"/>
            </a:xfrm>
            <a:custGeom>
              <a:avLst/>
              <a:gdLst>
                <a:gd name="connsiteX0" fmla="*/ 1155700 w 1155700"/>
                <a:gd name="connsiteY0" fmla="*/ 577850 h 1155700"/>
                <a:gd name="connsiteX1" fmla="*/ 577850 w 1155700"/>
                <a:gd name="connsiteY1" fmla="*/ 1155700 h 1155700"/>
                <a:gd name="connsiteX2" fmla="*/ 0 w 1155700"/>
                <a:gd name="connsiteY2" fmla="*/ 577850 h 1155700"/>
                <a:gd name="connsiteX3" fmla="*/ 577850 w 1155700"/>
                <a:gd name="connsiteY3" fmla="*/ 0 h 1155700"/>
                <a:gd name="connsiteX4" fmla="*/ 1155700 w 1155700"/>
                <a:gd name="connsiteY4" fmla="*/ 57785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700" h="1155700">
                  <a:moveTo>
                    <a:pt x="1155700" y="577850"/>
                  </a:moveTo>
                  <a:cubicBezTo>
                    <a:pt x="1155700" y="896988"/>
                    <a:pt x="896988" y="1155700"/>
                    <a:pt x="577850" y="1155700"/>
                  </a:cubicBezTo>
                  <a:cubicBezTo>
                    <a:pt x="258712" y="1155700"/>
                    <a:pt x="0" y="896988"/>
                    <a:pt x="0" y="577850"/>
                  </a:cubicBezTo>
                  <a:cubicBezTo>
                    <a:pt x="0" y="258712"/>
                    <a:pt x="258712" y="0"/>
                    <a:pt x="577850" y="0"/>
                  </a:cubicBezTo>
                  <a:cubicBezTo>
                    <a:pt x="896988" y="0"/>
                    <a:pt x="1155700" y="258712"/>
                    <a:pt x="1155700" y="577850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EF691680-F3C2-38EE-95FC-559F6F476A0C}"/>
                </a:ext>
              </a:extLst>
            </p:cNvPr>
            <p:cNvSpPr/>
            <p:nvPr/>
          </p:nvSpPr>
          <p:spPr>
            <a:xfrm>
              <a:off x="8178800" y="5664835"/>
              <a:ext cx="749300" cy="749300"/>
            </a:xfrm>
            <a:custGeom>
              <a:avLst/>
              <a:gdLst>
                <a:gd name="connsiteX0" fmla="*/ 750570 w 749300"/>
                <a:gd name="connsiteY0" fmla="*/ 375285 h 749300"/>
                <a:gd name="connsiteX1" fmla="*/ 375285 w 749300"/>
                <a:gd name="connsiteY1" fmla="*/ 750570 h 749300"/>
                <a:gd name="connsiteX2" fmla="*/ 0 w 749300"/>
                <a:gd name="connsiteY2" fmla="*/ 375285 h 749300"/>
                <a:gd name="connsiteX3" fmla="*/ 375285 w 749300"/>
                <a:gd name="connsiteY3" fmla="*/ 0 h 749300"/>
                <a:gd name="connsiteX4" fmla="*/ 750570 w 749300"/>
                <a:gd name="connsiteY4" fmla="*/ 375285 h 74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300" h="749300">
                  <a:moveTo>
                    <a:pt x="750570" y="375285"/>
                  </a:moveTo>
                  <a:cubicBezTo>
                    <a:pt x="750570" y="582549"/>
                    <a:pt x="582549" y="750570"/>
                    <a:pt x="375285" y="750570"/>
                  </a:cubicBezTo>
                  <a:cubicBezTo>
                    <a:pt x="168021" y="750570"/>
                    <a:pt x="0" y="582549"/>
                    <a:pt x="0" y="375285"/>
                  </a:cubicBezTo>
                  <a:cubicBezTo>
                    <a:pt x="0" y="168021"/>
                    <a:pt x="168021" y="0"/>
                    <a:pt x="375285" y="0"/>
                  </a:cubicBezTo>
                  <a:cubicBezTo>
                    <a:pt x="582549" y="0"/>
                    <a:pt x="750570" y="168021"/>
                    <a:pt x="750570" y="375285"/>
                  </a:cubicBezTo>
                  <a:close/>
                </a:path>
              </a:pathLst>
            </a:custGeom>
            <a:solidFill>
              <a:srgbClr val="97979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4A5B381B-2F5E-ECE3-11E8-6C5F9D2AA1B1}"/>
                </a:ext>
              </a:extLst>
            </p:cNvPr>
            <p:cNvSpPr/>
            <p:nvPr/>
          </p:nvSpPr>
          <p:spPr>
            <a:xfrm>
              <a:off x="8287385" y="5773420"/>
              <a:ext cx="533400" cy="533400"/>
            </a:xfrm>
            <a:custGeom>
              <a:avLst/>
              <a:gdLst>
                <a:gd name="connsiteX0" fmla="*/ 533400 w 533400"/>
                <a:gd name="connsiteY0" fmla="*/ 266700 h 533400"/>
                <a:gd name="connsiteX1" fmla="*/ 266700 w 533400"/>
                <a:gd name="connsiteY1" fmla="*/ 533400 h 533400"/>
                <a:gd name="connsiteX2" fmla="*/ 0 w 533400"/>
                <a:gd name="connsiteY2" fmla="*/ 266700 h 533400"/>
                <a:gd name="connsiteX3" fmla="*/ 266700 w 533400"/>
                <a:gd name="connsiteY3" fmla="*/ 0 h 533400"/>
                <a:gd name="connsiteX4" fmla="*/ 533400 w 533400"/>
                <a:gd name="connsiteY4" fmla="*/ 2667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533400">
                  <a:moveTo>
                    <a:pt x="533400" y="266700"/>
                  </a:moveTo>
                  <a:cubicBezTo>
                    <a:pt x="533400" y="413995"/>
                    <a:pt x="413994" y="533400"/>
                    <a:pt x="266700" y="533400"/>
                  </a:cubicBezTo>
                  <a:cubicBezTo>
                    <a:pt x="119406" y="533400"/>
                    <a:pt x="0" y="413995"/>
                    <a:pt x="0" y="266700"/>
                  </a:cubicBezTo>
                  <a:cubicBezTo>
                    <a:pt x="0" y="119406"/>
                    <a:pt x="119406" y="0"/>
                    <a:pt x="266700" y="0"/>
                  </a:cubicBezTo>
                  <a:cubicBezTo>
                    <a:pt x="413994" y="0"/>
                    <a:pt x="533400" y="119406"/>
                    <a:pt x="533400" y="26670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17E92D15-7276-A745-3AA1-F07C2DC84710}"/>
                </a:ext>
              </a:extLst>
            </p:cNvPr>
            <p:cNvSpPr/>
            <p:nvPr/>
          </p:nvSpPr>
          <p:spPr>
            <a:xfrm>
              <a:off x="8493125" y="550354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15" name="Freeform: Shape 2814">
              <a:extLst>
                <a:ext uri="{FF2B5EF4-FFF2-40B4-BE49-F238E27FC236}">
                  <a16:creationId xmlns:a16="http://schemas.microsoft.com/office/drawing/2014/main" id="{31C5FBBA-7DB2-707C-ADC3-491801D42CDC}"/>
                </a:ext>
              </a:extLst>
            </p:cNvPr>
            <p:cNvSpPr/>
            <p:nvPr/>
          </p:nvSpPr>
          <p:spPr>
            <a:xfrm>
              <a:off x="8493125" y="645477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B9906ADE-2FFE-3A8B-7A5A-DE7EC397EFC0}"/>
                </a:ext>
              </a:extLst>
            </p:cNvPr>
            <p:cNvSpPr/>
            <p:nvPr/>
          </p:nvSpPr>
          <p:spPr>
            <a:xfrm>
              <a:off x="8966835" y="597916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1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4" y="121920"/>
                    <a:pt x="1" y="94627"/>
                    <a:pt x="1" y="60960"/>
                  </a:cubicBezTo>
                  <a:cubicBezTo>
                    <a:pt x="1" y="27293"/>
                    <a:pt x="27294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F2BAC1FC-CFF5-7115-8BB3-4BBAF4048ABD}"/>
                </a:ext>
              </a:extLst>
            </p:cNvPr>
            <p:cNvSpPr/>
            <p:nvPr/>
          </p:nvSpPr>
          <p:spPr>
            <a:xfrm>
              <a:off x="8015605" y="597916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18" name="Freeform: Shape 2817">
              <a:extLst>
                <a:ext uri="{FF2B5EF4-FFF2-40B4-BE49-F238E27FC236}">
                  <a16:creationId xmlns:a16="http://schemas.microsoft.com/office/drawing/2014/main" id="{2F3A3897-070F-06FC-5EF2-E44C6B334458}"/>
                </a:ext>
              </a:extLst>
            </p:cNvPr>
            <p:cNvSpPr/>
            <p:nvPr/>
          </p:nvSpPr>
          <p:spPr>
            <a:xfrm>
              <a:off x="8907145" y="574675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19" name="Freeform: Shape 2818">
              <a:extLst>
                <a:ext uri="{FF2B5EF4-FFF2-40B4-BE49-F238E27FC236}">
                  <a16:creationId xmlns:a16="http://schemas.microsoft.com/office/drawing/2014/main" id="{00DAD3A4-1EB0-3924-F134-A4B7E47FDA9A}"/>
                </a:ext>
              </a:extLst>
            </p:cNvPr>
            <p:cNvSpPr/>
            <p:nvPr/>
          </p:nvSpPr>
          <p:spPr>
            <a:xfrm>
              <a:off x="8079105" y="621474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8797CA6F-E104-89A1-BFF2-115297DDF1E9}"/>
                </a:ext>
              </a:extLst>
            </p:cNvPr>
            <p:cNvSpPr/>
            <p:nvPr/>
          </p:nvSpPr>
          <p:spPr>
            <a:xfrm>
              <a:off x="8907145" y="621474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E0A481F7-C007-5CB6-A83F-F93CD8AC2BED}"/>
                </a:ext>
              </a:extLst>
            </p:cNvPr>
            <p:cNvSpPr/>
            <p:nvPr/>
          </p:nvSpPr>
          <p:spPr>
            <a:xfrm>
              <a:off x="8079105" y="574675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AEC61CD0-38FF-E103-4893-E30C4E8C25EB}"/>
                </a:ext>
              </a:extLst>
            </p:cNvPr>
            <p:cNvSpPr/>
            <p:nvPr/>
          </p:nvSpPr>
          <p:spPr>
            <a:xfrm>
              <a:off x="8727440" y="556387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A5678D98-B94C-7871-7515-9A4049DB833A}"/>
                </a:ext>
              </a:extLst>
            </p:cNvPr>
            <p:cNvSpPr/>
            <p:nvPr/>
          </p:nvSpPr>
          <p:spPr>
            <a:xfrm>
              <a:off x="8248650" y="639127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24" name="Freeform: Shape 2823">
              <a:extLst>
                <a:ext uri="{FF2B5EF4-FFF2-40B4-BE49-F238E27FC236}">
                  <a16:creationId xmlns:a16="http://schemas.microsoft.com/office/drawing/2014/main" id="{F99E5608-3DD1-DE64-E1B0-6B2142B07EEA}"/>
                </a:ext>
              </a:extLst>
            </p:cNvPr>
            <p:cNvSpPr/>
            <p:nvPr/>
          </p:nvSpPr>
          <p:spPr>
            <a:xfrm>
              <a:off x="8727440" y="639127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AAA79F93-D0D0-0C94-4B65-5FF7083E64C4}"/>
                </a:ext>
              </a:extLst>
            </p:cNvPr>
            <p:cNvSpPr/>
            <p:nvPr/>
          </p:nvSpPr>
          <p:spPr>
            <a:xfrm>
              <a:off x="8248650" y="556387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6E01A095-AD2F-F85F-171F-8845239C414D}"/>
                </a:ext>
              </a:extLst>
            </p:cNvPr>
            <p:cNvSpPr/>
            <p:nvPr/>
          </p:nvSpPr>
          <p:spPr>
            <a:xfrm>
              <a:off x="728123" y="1174732"/>
              <a:ext cx="3606800" cy="1250950"/>
            </a:xfrm>
            <a:custGeom>
              <a:avLst/>
              <a:gdLst>
                <a:gd name="connsiteX0" fmla="*/ 3056477 w 3606800"/>
                <a:gd name="connsiteY0" fmla="*/ 3193 h 1250950"/>
                <a:gd name="connsiteX1" fmla="*/ 3055207 w 3606800"/>
                <a:gd name="connsiteY1" fmla="*/ 18 h 1250950"/>
                <a:gd name="connsiteX2" fmla="*/ 490442 w 3606800"/>
                <a:gd name="connsiteY2" fmla="*/ 260368 h 1250950"/>
                <a:gd name="connsiteX3" fmla="*/ 2762 w 3606800"/>
                <a:gd name="connsiteY3" fmla="*/ 397528 h 1250950"/>
                <a:gd name="connsiteX4" fmla="*/ 9112 w 3606800"/>
                <a:gd name="connsiteY4" fmla="*/ 436898 h 1250950"/>
                <a:gd name="connsiteX5" fmla="*/ 106267 w 3606800"/>
                <a:gd name="connsiteY5" fmla="*/ 651528 h 1250950"/>
                <a:gd name="connsiteX6" fmla="*/ 518382 w 3606800"/>
                <a:gd name="connsiteY6" fmla="*/ 969028 h 1250950"/>
                <a:gd name="connsiteX7" fmla="*/ 518382 w 3606800"/>
                <a:gd name="connsiteY7" fmla="*/ 969028 h 1250950"/>
                <a:gd name="connsiteX8" fmla="*/ 518382 w 3606800"/>
                <a:gd name="connsiteY8" fmla="*/ 969028 h 1250950"/>
                <a:gd name="connsiteX9" fmla="*/ 517747 w 3606800"/>
                <a:gd name="connsiteY9" fmla="*/ 975378 h 1250950"/>
                <a:gd name="connsiteX10" fmla="*/ 598392 w 3606800"/>
                <a:gd name="connsiteY10" fmla="*/ 998238 h 1250950"/>
                <a:gd name="connsiteX11" fmla="*/ 676497 w 3606800"/>
                <a:gd name="connsiteY11" fmla="*/ 1031258 h 1250950"/>
                <a:gd name="connsiteX12" fmla="*/ 699357 w 3606800"/>
                <a:gd name="connsiteY12" fmla="*/ 1034433 h 1250950"/>
                <a:gd name="connsiteX13" fmla="*/ 909542 w 3606800"/>
                <a:gd name="connsiteY13" fmla="*/ 1214138 h 1250950"/>
                <a:gd name="connsiteX14" fmla="*/ 943832 w 3606800"/>
                <a:gd name="connsiteY14" fmla="*/ 1246523 h 1250950"/>
                <a:gd name="connsiteX15" fmla="*/ 2271617 w 3606800"/>
                <a:gd name="connsiteY15" fmla="*/ 1247158 h 1250950"/>
                <a:gd name="connsiteX16" fmla="*/ 2314797 w 3606800"/>
                <a:gd name="connsiteY16" fmla="*/ 1252873 h 1250950"/>
                <a:gd name="connsiteX17" fmla="*/ 2333212 w 3606800"/>
                <a:gd name="connsiteY17" fmla="*/ 1242078 h 1250950"/>
                <a:gd name="connsiteX18" fmla="*/ 2538317 w 3606800"/>
                <a:gd name="connsiteY18" fmla="*/ 979823 h 1250950"/>
                <a:gd name="connsiteX19" fmla="*/ 2542127 w 3606800"/>
                <a:gd name="connsiteY19" fmla="*/ 972838 h 1250950"/>
                <a:gd name="connsiteX20" fmla="*/ 2824067 w 3606800"/>
                <a:gd name="connsiteY20" fmla="*/ 617238 h 1250950"/>
                <a:gd name="connsiteX21" fmla="*/ 3612737 w 3606800"/>
                <a:gd name="connsiteY21" fmla="*/ 151783 h 1250950"/>
                <a:gd name="connsiteX22" fmla="*/ 3056477 w 3606800"/>
                <a:gd name="connsiteY22" fmla="*/ 3193 h 1250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06800" h="1250950">
                  <a:moveTo>
                    <a:pt x="3056477" y="3193"/>
                  </a:moveTo>
                  <a:cubicBezTo>
                    <a:pt x="3055842" y="1923"/>
                    <a:pt x="3055842" y="653"/>
                    <a:pt x="3055207" y="18"/>
                  </a:cubicBezTo>
                  <a:cubicBezTo>
                    <a:pt x="3053937" y="-2522"/>
                    <a:pt x="493617" y="262273"/>
                    <a:pt x="490442" y="260368"/>
                  </a:cubicBezTo>
                  <a:cubicBezTo>
                    <a:pt x="479647" y="256558"/>
                    <a:pt x="36417" y="373398"/>
                    <a:pt x="2762" y="397528"/>
                  </a:cubicBezTo>
                  <a:cubicBezTo>
                    <a:pt x="-4858" y="409593"/>
                    <a:pt x="5302" y="422928"/>
                    <a:pt x="9112" y="436898"/>
                  </a:cubicBezTo>
                  <a:cubicBezTo>
                    <a:pt x="30702" y="513098"/>
                    <a:pt x="62452" y="584853"/>
                    <a:pt x="106267" y="651528"/>
                  </a:cubicBezTo>
                  <a:cubicBezTo>
                    <a:pt x="206597" y="805198"/>
                    <a:pt x="345027" y="909973"/>
                    <a:pt x="518382" y="969028"/>
                  </a:cubicBezTo>
                  <a:cubicBezTo>
                    <a:pt x="518382" y="969028"/>
                    <a:pt x="518382" y="969028"/>
                    <a:pt x="518382" y="969028"/>
                  </a:cubicBezTo>
                  <a:cubicBezTo>
                    <a:pt x="518382" y="969028"/>
                    <a:pt x="518382" y="969028"/>
                    <a:pt x="518382" y="969028"/>
                  </a:cubicBezTo>
                  <a:cubicBezTo>
                    <a:pt x="518382" y="970933"/>
                    <a:pt x="517747" y="973473"/>
                    <a:pt x="517747" y="975378"/>
                  </a:cubicBezTo>
                  <a:cubicBezTo>
                    <a:pt x="545052" y="981093"/>
                    <a:pt x="572357" y="985538"/>
                    <a:pt x="598392" y="998238"/>
                  </a:cubicBezTo>
                  <a:cubicBezTo>
                    <a:pt x="623792" y="1010938"/>
                    <a:pt x="650462" y="1020463"/>
                    <a:pt x="676497" y="1031258"/>
                  </a:cubicBezTo>
                  <a:cubicBezTo>
                    <a:pt x="685387" y="1024273"/>
                    <a:pt x="693007" y="1030623"/>
                    <a:pt x="699357" y="1034433"/>
                  </a:cubicBezTo>
                  <a:cubicBezTo>
                    <a:pt x="781272" y="1080153"/>
                    <a:pt x="857472" y="1133493"/>
                    <a:pt x="909542" y="1214138"/>
                  </a:cubicBezTo>
                  <a:cubicBezTo>
                    <a:pt x="918432" y="1227473"/>
                    <a:pt x="922877" y="1246523"/>
                    <a:pt x="943832" y="1246523"/>
                  </a:cubicBezTo>
                  <a:cubicBezTo>
                    <a:pt x="1386427" y="1247158"/>
                    <a:pt x="1829022" y="1246523"/>
                    <a:pt x="2271617" y="1247158"/>
                  </a:cubicBezTo>
                  <a:cubicBezTo>
                    <a:pt x="2286222" y="1247158"/>
                    <a:pt x="2301462" y="1242713"/>
                    <a:pt x="2314797" y="1252873"/>
                  </a:cubicBezTo>
                  <a:cubicBezTo>
                    <a:pt x="2323052" y="1253508"/>
                    <a:pt x="2328132" y="1248428"/>
                    <a:pt x="2333212" y="1242078"/>
                  </a:cubicBezTo>
                  <a:cubicBezTo>
                    <a:pt x="2401792" y="1154448"/>
                    <a:pt x="2469737" y="1067453"/>
                    <a:pt x="2538317" y="979823"/>
                  </a:cubicBezTo>
                  <a:cubicBezTo>
                    <a:pt x="2539587" y="977283"/>
                    <a:pt x="2540857" y="974743"/>
                    <a:pt x="2542127" y="972838"/>
                  </a:cubicBezTo>
                  <a:cubicBezTo>
                    <a:pt x="2636107" y="854093"/>
                    <a:pt x="2730087" y="735348"/>
                    <a:pt x="2824067" y="617238"/>
                  </a:cubicBezTo>
                  <a:cubicBezTo>
                    <a:pt x="2902172" y="518813"/>
                    <a:pt x="3238087" y="223538"/>
                    <a:pt x="3612737" y="151783"/>
                  </a:cubicBezTo>
                  <a:lnTo>
                    <a:pt x="3056477" y="3193"/>
                  </a:lnTo>
                  <a:close/>
                </a:path>
              </a:pathLst>
            </a:custGeom>
            <a:solidFill>
              <a:srgbClr val="0680C3">
                <a:lumMod val="75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27" name="Freeform: Shape 2826">
              <a:extLst>
                <a:ext uri="{FF2B5EF4-FFF2-40B4-BE49-F238E27FC236}">
                  <a16:creationId xmlns:a16="http://schemas.microsoft.com/office/drawing/2014/main" id="{DA8350FE-F124-E5AD-D981-A81E2A769C35}"/>
                </a:ext>
              </a:extLst>
            </p:cNvPr>
            <p:cNvSpPr/>
            <p:nvPr/>
          </p:nvSpPr>
          <p:spPr>
            <a:xfrm>
              <a:off x="3299460" y="5070475"/>
              <a:ext cx="6318250" cy="1003300"/>
            </a:xfrm>
            <a:custGeom>
              <a:avLst/>
              <a:gdLst>
                <a:gd name="connsiteX0" fmla="*/ 0 w 6318250"/>
                <a:gd name="connsiteY0" fmla="*/ 0 h 1003300"/>
                <a:gd name="connsiteX1" fmla="*/ 6322696 w 6318250"/>
                <a:gd name="connsiteY1" fmla="*/ 0 h 1003300"/>
                <a:gd name="connsiteX2" fmla="*/ 6322696 w 6318250"/>
                <a:gd name="connsiteY2" fmla="*/ 1003935 h 1003300"/>
                <a:gd name="connsiteX3" fmla="*/ 0 w 6318250"/>
                <a:gd name="connsiteY3" fmla="*/ 1003935 h 10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8250" h="1003300">
                  <a:moveTo>
                    <a:pt x="0" y="0"/>
                  </a:moveTo>
                  <a:lnTo>
                    <a:pt x="6322696" y="0"/>
                  </a:lnTo>
                  <a:lnTo>
                    <a:pt x="6322696" y="1003935"/>
                  </a:lnTo>
                  <a:lnTo>
                    <a:pt x="0" y="1003935"/>
                  </a:lnTo>
                  <a:close/>
                </a:path>
              </a:pathLst>
            </a:custGeom>
            <a:solidFill>
              <a:srgbClr val="FBA2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28" name="Freeform: Shape 2827">
              <a:extLst>
                <a:ext uri="{FF2B5EF4-FFF2-40B4-BE49-F238E27FC236}">
                  <a16:creationId xmlns:a16="http://schemas.microsoft.com/office/drawing/2014/main" id="{4E1BDA93-8379-7F96-F35D-8074A97AB708}"/>
                </a:ext>
              </a:extLst>
            </p:cNvPr>
            <p:cNvSpPr/>
            <p:nvPr/>
          </p:nvSpPr>
          <p:spPr>
            <a:xfrm>
              <a:off x="5981700" y="0"/>
              <a:ext cx="4699000" cy="88900"/>
            </a:xfrm>
            <a:custGeom>
              <a:avLst/>
              <a:gdLst>
                <a:gd name="connsiteX0" fmla="*/ 4667250 w 4699000"/>
                <a:gd name="connsiteY0" fmla="*/ 88900 h 88900"/>
                <a:gd name="connsiteX1" fmla="*/ 31750 w 4699000"/>
                <a:gd name="connsiteY1" fmla="*/ 88900 h 88900"/>
                <a:gd name="connsiteX2" fmla="*/ 0 w 4699000"/>
                <a:gd name="connsiteY2" fmla="*/ 57150 h 88900"/>
                <a:gd name="connsiteX3" fmla="*/ 0 w 4699000"/>
                <a:gd name="connsiteY3" fmla="*/ 31750 h 88900"/>
                <a:gd name="connsiteX4" fmla="*/ 31750 w 4699000"/>
                <a:gd name="connsiteY4" fmla="*/ 0 h 88900"/>
                <a:gd name="connsiteX5" fmla="*/ 4667885 w 4699000"/>
                <a:gd name="connsiteY5" fmla="*/ 0 h 88900"/>
                <a:gd name="connsiteX6" fmla="*/ 4699635 w 4699000"/>
                <a:gd name="connsiteY6" fmla="*/ 31750 h 88900"/>
                <a:gd name="connsiteX7" fmla="*/ 4699635 w 4699000"/>
                <a:gd name="connsiteY7" fmla="*/ 57150 h 88900"/>
                <a:gd name="connsiteX8" fmla="*/ 4667250 w 4699000"/>
                <a:gd name="connsiteY8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9000" h="88900">
                  <a:moveTo>
                    <a:pt x="4667250" y="88900"/>
                  </a:moveTo>
                  <a:lnTo>
                    <a:pt x="31750" y="88900"/>
                  </a:lnTo>
                  <a:cubicBezTo>
                    <a:pt x="13970" y="88900"/>
                    <a:pt x="0" y="74930"/>
                    <a:pt x="0" y="57150"/>
                  </a:cubicBezTo>
                  <a:lnTo>
                    <a:pt x="0" y="31750"/>
                  </a:lnTo>
                  <a:cubicBezTo>
                    <a:pt x="0" y="14605"/>
                    <a:pt x="14605" y="0"/>
                    <a:pt x="31750" y="0"/>
                  </a:cubicBezTo>
                  <a:lnTo>
                    <a:pt x="4667885" y="0"/>
                  </a:lnTo>
                  <a:cubicBezTo>
                    <a:pt x="4685665" y="0"/>
                    <a:pt x="4699635" y="13970"/>
                    <a:pt x="4699635" y="31750"/>
                  </a:cubicBezTo>
                  <a:lnTo>
                    <a:pt x="4699635" y="57150"/>
                  </a:lnTo>
                  <a:cubicBezTo>
                    <a:pt x="4699000" y="74930"/>
                    <a:pt x="4685031" y="88900"/>
                    <a:pt x="4667250" y="88900"/>
                  </a:cubicBezTo>
                  <a:close/>
                </a:path>
              </a:pathLst>
            </a:custGeom>
            <a:solidFill>
              <a:srgbClr val="1B1B1B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29" name="Freeform: Shape 2828">
              <a:extLst>
                <a:ext uri="{FF2B5EF4-FFF2-40B4-BE49-F238E27FC236}">
                  <a16:creationId xmlns:a16="http://schemas.microsoft.com/office/drawing/2014/main" id="{D8E6F821-EB46-B787-D095-FA629C0A5A22}"/>
                </a:ext>
              </a:extLst>
            </p:cNvPr>
            <p:cNvSpPr/>
            <p:nvPr/>
          </p:nvSpPr>
          <p:spPr>
            <a:xfrm>
              <a:off x="5981700" y="149225"/>
              <a:ext cx="4699000" cy="88900"/>
            </a:xfrm>
            <a:custGeom>
              <a:avLst/>
              <a:gdLst>
                <a:gd name="connsiteX0" fmla="*/ 4667250 w 4699000"/>
                <a:gd name="connsiteY0" fmla="*/ 88900 h 88900"/>
                <a:gd name="connsiteX1" fmla="*/ 31750 w 4699000"/>
                <a:gd name="connsiteY1" fmla="*/ 88900 h 88900"/>
                <a:gd name="connsiteX2" fmla="*/ 0 w 4699000"/>
                <a:gd name="connsiteY2" fmla="*/ 57150 h 88900"/>
                <a:gd name="connsiteX3" fmla="*/ 0 w 4699000"/>
                <a:gd name="connsiteY3" fmla="*/ 31750 h 88900"/>
                <a:gd name="connsiteX4" fmla="*/ 31750 w 4699000"/>
                <a:gd name="connsiteY4" fmla="*/ 0 h 88900"/>
                <a:gd name="connsiteX5" fmla="*/ 4667885 w 4699000"/>
                <a:gd name="connsiteY5" fmla="*/ 0 h 88900"/>
                <a:gd name="connsiteX6" fmla="*/ 4699635 w 4699000"/>
                <a:gd name="connsiteY6" fmla="*/ 31750 h 88900"/>
                <a:gd name="connsiteX7" fmla="*/ 4699635 w 4699000"/>
                <a:gd name="connsiteY7" fmla="*/ 57150 h 88900"/>
                <a:gd name="connsiteX8" fmla="*/ 4667250 w 4699000"/>
                <a:gd name="connsiteY8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9000" h="88900">
                  <a:moveTo>
                    <a:pt x="4667250" y="88900"/>
                  </a:moveTo>
                  <a:lnTo>
                    <a:pt x="31750" y="88900"/>
                  </a:lnTo>
                  <a:cubicBezTo>
                    <a:pt x="13970" y="88900"/>
                    <a:pt x="0" y="74295"/>
                    <a:pt x="0" y="57150"/>
                  </a:cubicBezTo>
                  <a:lnTo>
                    <a:pt x="0" y="31750"/>
                  </a:lnTo>
                  <a:cubicBezTo>
                    <a:pt x="0" y="14605"/>
                    <a:pt x="14605" y="0"/>
                    <a:pt x="31750" y="0"/>
                  </a:cubicBezTo>
                  <a:lnTo>
                    <a:pt x="4667885" y="0"/>
                  </a:lnTo>
                  <a:cubicBezTo>
                    <a:pt x="4685665" y="0"/>
                    <a:pt x="4699635" y="13970"/>
                    <a:pt x="4699635" y="31750"/>
                  </a:cubicBezTo>
                  <a:lnTo>
                    <a:pt x="4699635" y="57150"/>
                  </a:lnTo>
                  <a:cubicBezTo>
                    <a:pt x="4699000" y="74930"/>
                    <a:pt x="4685031" y="88900"/>
                    <a:pt x="4667250" y="88900"/>
                  </a:cubicBezTo>
                  <a:close/>
                </a:path>
              </a:pathLst>
            </a:custGeom>
            <a:solidFill>
              <a:srgbClr val="1B1B1B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30" name="Freeform: Shape 2829">
              <a:extLst>
                <a:ext uri="{FF2B5EF4-FFF2-40B4-BE49-F238E27FC236}">
                  <a16:creationId xmlns:a16="http://schemas.microsoft.com/office/drawing/2014/main" id="{80CC7F3C-0F67-2FC4-C91F-A5B9BD21B560}"/>
                </a:ext>
              </a:extLst>
            </p:cNvPr>
            <p:cNvSpPr/>
            <p:nvPr/>
          </p:nvSpPr>
          <p:spPr>
            <a:xfrm>
              <a:off x="6507480" y="0"/>
              <a:ext cx="120650" cy="330200"/>
            </a:xfrm>
            <a:custGeom>
              <a:avLst/>
              <a:gdLst>
                <a:gd name="connsiteX0" fmla="*/ 0 w 120650"/>
                <a:gd name="connsiteY0" fmla="*/ 0 h 330200"/>
                <a:gd name="connsiteX1" fmla="*/ 121285 w 120650"/>
                <a:gd name="connsiteY1" fmla="*/ 0 h 330200"/>
                <a:gd name="connsiteX2" fmla="*/ 121285 w 120650"/>
                <a:gd name="connsiteY2" fmla="*/ 330200 h 330200"/>
                <a:gd name="connsiteX3" fmla="*/ 0 w 120650"/>
                <a:gd name="connsiteY3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330200">
                  <a:moveTo>
                    <a:pt x="0" y="0"/>
                  </a:moveTo>
                  <a:lnTo>
                    <a:pt x="121285" y="0"/>
                  </a:lnTo>
                  <a:lnTo>
                    <a:pt x="121285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1B1B1B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AAB963CF-FABF-127E-C429-4119EC8C1D37}"/>
                </a:ext>
              </a:extLst>
            </p:cNvPr>
            <p:cNvSpPr/>
            <p:nvPr/>
          </p:nvSpPr>
          <p:spPr>
            <a:xfrm>
              <a:off x="9646920" y="0"/>
              <a:ext cx="120650" cy="330200"/>
            </a:xfrm>
            <a:custGeom>
              <a:avLst/>
              <a:gdLst>
                <a:gd name="connsiteX0" fmla="*/ 0 w 120650"/>
                <a:gd name="connsiteY0" fmla="*/ 0 h 330200"/>
                <a:gd name="connsiteX1" fmla="*/ 121285 w 120650"/>
                <a:gd name="connsiteY1" fmla="*/ 0 h 330200"/>
                <a:gd name="connsiteX2" fmla="*/ 121285 w 120650"/>
                <a:gd name="connsiteY2" fmla="*/ 330200 h 330200"/>
                <a:gd name="connsiteX3" fmla="*/ 0 w 120650"/>
                <a:gd name="connsiteY3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330200">
                  <a:moveTo>
                    <a:pt x="0" y="0"/>
                  </a:moveTo>
                  <a:lnTo>
                    <a:pt x="121285" y="0"/>
                  </a:lnTo>
                  <a:lnTo>
                    <a:pt x="121285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1B1B1B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F168F944-46E6-A850-3BDF-C4A5681D9CEC}"/>
                </a:ext>
              </a:extLst>
            </p:cNvPr>
            <p:cNvSpPr/>
            <p:nvPr/>
          </p:nvSpPr>
          <p:spPr>
            <a:xfrm>
              <a:off x="1245235" y="2112804"/>
              <a:ext cx="2019300" cy="311150"/>
            </a:xfrm>
            <a:custGeom>
              <a:avLst/>
              <a:gdLst>
                <a:gd name="connsiteX0" fmla="*/ 2024380 w 2019300"/>
                <a:gd name="connsiteY0" fmla="*/ 34766 h 311150"/>
                <a:gd name="connsiteX1" fmla="*/ 2020570 w 2019300"/>
                <a:gd name="connsiteY1" fmla="*/ 41751 h 311150"/>
                <a:gd name="connsiteX2" fmla="*/ 1815465 w 2019300"/>
                <a:gd name="connsiteY2" fmla="*/ 304006 h 311150"/>
                <a:gd name="connsiteX3" fmla="*/ 1797050 w 2019300"/>
                <a:gd name="connsiteY3" fmla="*/ 314801 h 311150"/>
                <a:gd name="connsiteX4" fmla="*/ 1753870 w 2019300"/>
                <a:gd name="connsiteY4" fmla="*/ 309086 h 311150"/>
                <a:gd name="connsiteX5" fmla="*/ 426085 w 2019300"/>
                <a:gd name="connsiteY5" fmla="*/ 308451 h 311150"/>
                <a:gd name="connsiteX6" fmla="*/ 391795 w 2019300"/>
                <a:gd name="connsiteY6" fmla="*/ 276066 h 311150"/>
                <a:gd name="connsiteX7" fmla="*/ 181610 w 2019300"/>
                <a:gd name="connsiteY7" fmla="*/ 96361 h 311150"/>
                <a:gd name="connsiteX8" fmla="*/ 158750 w 2019300"/>
                <a:gd name="connsiteY8" fmla="*/ 93186 h 311150"/>
                <a:gd name="connsiteX9" fmla="*/ 80645 w 2019300"/>
                <a:gd name="connsiteY9" fmla="*/ 60166 h 311150"/>
                <a:gd name="connsiteX10" fmla="*/ 0 w 2019300"/>
                <a:gd name="connsiteY10" fmla="*/ 37306 h 311150"/>
                <a:gd name="connsiteX11" fmla="*/ 635 w 2019300"/>
                <a:gd name="connsiteY11" fmla="*/ 30956 h 311150"/>
                <a:gd name="connsiteX12" fmla="*/ 33020 w 2019300"/>
                <a:gd name="connsiteY12" fmla="*/ 22066 h 311150"/>
                <a:gd name="connsiteX13" fmla="*/ 416560 w 2019300"/>
                <a:gd name="connsiteY13" fmla="*/ 13176 h 311150"/>
                <a:gd name="connsiteX14" fmla="*/ 1104900 w 2019300"/>
                <a:gd name="connsiteY14" fmla="*/ 8096 h 311150"/>
                <a:gd name="connsiteX15" fmla="*/ 1130300 w 2019300"/>
                <a:gd name="connsiteY15" fmla="*/ 5556 h 311150"/>
                <a:gd name="connsiteX16" fmla="*/ 1142365 w 2019300"/>
                <a:gd name="connsiteY16" fmla="*/ 2381 h 311150"/>
                <a:gd name="connsiteX17" fmla="*/ 1272540 w 2019300"/>
                <a:gd name="connsiteY17" fmla="*/ 476 h 311150"/>
                <a:gd name="connsiteX18" fmla="*/ 1802765 w 2019300"/>
                <a:gd name="connsiteY18" fmla="*/ 1111 h 311150"/>
                <a:gd name="connsiteX19" fmla="*/ 1986280 w 2019300"/>
                <a:gd name="connsiteY19" fmla="*/ 14446 h 311150"/>
                <a:gd name="connsiteX20" fmla="*/ 2024380 w 2019300"/>
                <a:gd name="connsiteY20" fmla="*/ 34766 h 31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19300" h="311150">
                  <a:moveTo>
                    <a:pt x="2024380" y="34766"/>
                  </a:moveTo>
                  <a:cubicBezTo>
                    <a:pt x="2023110" y="37306"/>
                    <a:pt x="2021840" y="39846"/>
                    <a:pt x="2020570" y="41751"/>
                  </a:cubicBezTo>
                  <a:cubicBezTo>
                    <a:pt x="1951990" y="129381"/>
                    <a:pt x="1884045" y="216376"/>
                    <a:pt x="1815465" y="304006"/>
                  </a:cubicBezTo>
                  <a:cubicBezTo>
                    <a:pt x="1811020" y="310356"/>
                    <a:pt x="1805940" y="314801"/>
                    <a:pt x="1797050" y="314801"/>
                  </a:cubicBezTo>
                  <a:cubicBezTo>
                    <a:pt x="1783715" y="304641"/>
                    <a:pt x="1768475" y="309086"/>
                    <a:pt x="1753870" y="309086"/>
                  </a:cubicBezTo>
                  <a:cubicBezTo>
                    <a:pt x="1311275" y="308451"/>
                    <a:pt x="868680" y="309086"/>
                    <a:pt x="426085" y="308451"/>
                  </a:cubicBezTo>
                  <a:cubicBezTo>
                    <a:pt x="405130" y="307816"/>
                    <a:pt x="400685" y="289401"/>
                    <a:pt x="391795" y="276066"/>
                  </a:cubicBezTo>
                  <a:cubicBezTo>
                    <a:pt x="339725" y="194786"/>
                    <a:pt x="263525" y="142081"/>
                    <a:pt x="181610" y="96361"/>
                  </a:cubicBezTo>
                  <a:cubicBezTo>
                    <a:pt x="175260" y="92551"/>
                    <a:pt x="167005" y="86201"/>
                    <a:pt x="158750" y="93186"/>
                  </a:cubicBezTo>
                  <a:cubicBezTo>
                    <a:pt x="132715" y="82391"/>
                    <a:pt x="106045" y="72231"/>
                    <a:pt x="80645" y="60166"/>
                  </a:cubicBezTo>
                  <a:cubicBezTo>
                    <a:pt x="55245" y="47466"/>
                    <a:pt x="27305" y="43021"/>
                    <a:pt x="0" y="37306"/>
                  </a:cubicBezTo>
                  <a:cubicBezTo>
                    <a:pt x="0" y="35401"/>
                    <a:pt x="635" y="32861"/>
                    <a:pt x="635" y="30956"/>
                  </a:cubicBezTo>
                  <a:cubicBezTo>
                    <a:pt x="9525" y="20796"/>
                    <a:pt x="21590" y="22066"/>
                    <a:pt x="33020" y="22066"/>
                  </a:cubicBezTo>
                  <a:cubicBezTo>
                    <a:pt x="160655" y="20796"/>
                    <a:pt x="288925" y="18891"/>
                    <a:pt x="416560" y="13176"/>
                  </a:cubicBezTo>
                  <a:cubicBezTo>
                    <a:pt x="645795" y="3651"/>
                    <a:pt x="875665" y="10636"/>
                    <a:pt x="1104900" y="8096"/>
                  </a:cubicBezTo>
                  <a:cubicBezTo>
                    <a:pt x="1113155" y="8096"/>
                    <a:pt x="1122045" y="8096"/>
                    <a:pt x="1130300" y="5556"/>
                  </a:cubicBezTo>
                  <a:cubicBezTo>
                    <a:pt x="1134110" y="4286"/>
                    <a:pt x="1137920" y="3016"/>
                    <a:pt x="1142365" y="2381"/>
                  </a:cubicBezTo>
                  <a:cubicBezTo>
                    <a:pt x="1185545" y="-1429"/>
                    <a:pt x="1229360" y="476"/>
                    <a:pt x="1272540" y="476"/>
                  </a:cubicBezTo>
                  <a:cubicBezTo>
                    <a:pt x="1449070" y="476"/>
                    <a:pt x="1626235" y="-794"/>
                    <a:pt x="1802765" y="1111"/>
                  </a:cubicBezTo>
                  <a:cubicBezTo>
                    <a:pt x="1863725" y="1746"/>
                    <a:pt x="1925320" y="4921"/>
                    <a:pt x="1986280" y="14446"/>
                  </a:cubicBezTo>
                  <a:cubicBezTo>
                    <a:pt x="2000250" y="16351"/>
                    <a:pt x="2018665" y="14446"/>
                    <a:pt x="2024380" y="34766"/>
                  </a:cubicBezTo>
                  <a:close/>
                </a:path>
              </a:pathLst>
            </a:custGeom>
            <a:solidFill>
              <a:srgbClr val="0680C3">
                <a:lumMod val="50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2681CA70-9F55-18CD-E375-F8EFC103F119}"/>
                </a:ext>
              </a:extLst>
            </p:cNvPr>
            <p:cNvSpPr/>
            <p:nvPr/>
          </p:nvSpPr>
          <p:spPr>
            <a:xfrm>
              <a:off x="287020" y="954392"/>
              <a:ext cx="1371600" cy="1600200"/>
            </a:xfrm>
            <a:custGeom>
              <a:avLst/>
              <a:gdLst>
                <a:gd name="connsiteX0" fmla="*/ 1372870 w 1371600"/>
                <a:gd name="connsiteY0" fmla="*/ 1451623 h 1600200"/>
                <a:gd name="connsiteX1" fmla="*/ 1259840 w 1371600"/>
                <a:gd name="connsiteY1" fmla="*/ 1318273 h 1600200"/>
                <a:gd name="connsiteX2" fmla="*/ 523875 w 1371600"/>
                <a:gd name="connsiteY2" fmla="*/ 775348 h 1600200"/>
                <a:gd name="connsiteX3" fmla="*/ 470535 w 1371600"/>
                <a:gd name="connsiteY3" fmla="*/ 581673 h 1600200"/>
                <a:gd name="connsiteX4" fmla="*/ 546100 w 1371600"/>
                <a:gd name="connsiteY4" fmla="*/ 13 h 1600200"/>
                <a:gd name="connsiteX5" fmla="*/ 492760 w 1371600"/>
                <a:gd name="connsiteY5" fmla="*/ 56528 h 1600200"/>
                <a:gd name="connsiteX6" fmla="*/ 13970 w 1371600"/>
                <a:gd name="connsiteY6" fmla="*/ 693433 h 1600200"/>
                <a:gd name="connsiteX7" fmla="*/ 0 w 1371600"/>
                <a:gd name="connsiteY7" fmla="*/ 737248 h 1600200"/>
                <a:gd name="connsiteX8" fmla="*/ 0 w 1371600"/>
                <a:gd name="connsiteY8" fmla="*/ 1304938 h 1600200"/>
                <a:gd name="connsiteX9" fmla="*/ 5715 w 1371600"/>
                <a:gd name="connsiteY9" fmla="*/ 1334148 h 1600200"/>
                <a:gd name="connsiteX10" fmla="*/ 120015 w 1371600"/>
                <a:gd name="connsiteY10" fmla="*/ 1435748 h 1600200"/>
                <a:gd name="connsiteX11" fmla="*/ 332740 w 1371600"/>
                <a:gd name="connsiteY11" fmla="*/ 1476388 h 1600200"/>
                <a:gd name="connsiteX12" fmla="*/ 739140 w 1371600"/>
                <a:gd name="connsiteY12" fmla="*/ 1549413 h 1600200"/>
                <a:gd name="connsiteX13" fmla="*/ 978535 w 1371600"/>
                <a:gd name="connsiteY13" fmla="*/ 1604023 h 1600200"/>
                <a:gd name="connsiteX14" fmla="*/ 1002665 w 1371600"/>
                <a:gd name="connsiteY14" fmla="*/ 1562748 h 1600200"/>
                <a:gd name="connsiteX15" fmla="*/ 1060450 w 1371600"/>
                <a:gd name="connsiteY15" fmla="*/ 1506868 h 1600200"/>
                <a:gd name="connsiteX16" fmla="*/ 1060450 w 1371600"/>
                <a:gd name="connsiteY16" fmla="*/ 1506868 h 1600200"/>
                <a:gd name="connsiteX17" fmla="*/ 1363345 w 1371600"/>
                <a:gd name="connsiteY17" fmla="*/ 1465593 h 1600200"/>
                <a:gd name="connsiteX18" fmla="*/ 1372870 w 1371600"/>
                <a:gd name="connsiteY18" fmla="*/ 1451623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1600" h="1600200">
                  <a:moveTo>
                    <a:pt x="1372870" y="1451623"/>
                  </a:moveTo>
                  <a:cubicBezTo>
                    <a:pt x="1357630" y="1423048"/>
                    <a:pt x="1278255" y="1336688"/>
                    <a:pt x="1259840" y="1318273"/>
                  </a:cubicBezTo>
                  <a:cubicBezTo>
                    <a:pt x="1218565" y="1283348"/>
                    <a:pt x="614680" y="963308"/>
                    <a:pt x="523875" y="775348"/>
                  </a:cubicBezTo>
                  <a:cubicBezTo>
                    <a:pt x="499745" y="725818"/>
                    <a:pt x="471805" y="661048"/>
                    <a:pt x="470535" y="581673"/>
                  </a:cubicBezTo>
                  <a:cubicBezTo>
                    <a:pt x="469265" y="561353"/>
                    <a:pt x="558800" y="-3162"/>
                    <a:pt x="546100" y="13"/>
                  </a:cubicBezTo>
                  <a:cubicBezTo>
                    <a:pt x="526415" y="13348"/>
                    <a:pt x="506095" y="38748"/>
                    <a:pt x="492760" y="56528"/>
                  </a:cubicBezTo>
                  <a:cubicBezTo>
                    <a:pt x="331470" y="267348"/>
                    <a:pt x="173355" y="480708"/>
                    <a:pt x="13970" y="693433"/>
                  </a:cubicBezTo>
                  <a:cubicBezTo>
                    <a:pt x="3810" y="706768"/>
                    <a:pt x="0" y="720738"/>
                    <a:pt x="0" y="737248"/>
                  </a:cubicBezTo>
                  <a:cubicBezTo>
                    <a:pt x="0" y="926478"/>
                    <a:pt x="0" y="1115708"/>
                    <a:pt x="0" y="1304938"/>
                  </a:cubicBezTo>
                  <a:cubicBezTo>
                    <a:pt x="0" y="1315098"/>
                    <a:pt x="0" y="1315098"/>
                    <a:pt x="5715" y="1334148"/>
                  </a:cubicBezTo>
                  <a:cubicBezTo>
                    <a:pt x="26670" y="1386853"/>
                    <a:pt x="69850" y="1415428"/>
                    <a:pt x="120015" y="1435748"/>
                  </a:cubicBezTo>
                  <a:cubicBezTo>
                    <a:pt x="187960" y="1463688"/>
                    <a:pt x="260985" y="1465593"/>
                    <a:pt x="332740" y="1476388"/>
                  </a:cubicBezTo>
                  <a:cubicBezTo>
                    <a:pt x="468630" y="1497343"/>
                    <a:pt x="603885" y="1525918"/>
                    <a:pt x="739140" y="1549413"/>
                  </a:cubicBezTo>
                  <a:cubicBezTo>
                    <a:pt x="796925" y="1559573"/>
                    <a:pt x="967740" y="1599578"/>
                    <a:pt x="978535" y="1604023"/>
                  </a:cubicBezTo>
                  <a:cubicBezTo>
                    <a:pt x="994410" y="1604658"/>
                    <a:pt x="990600" y="1577988"/>
                    <a:pt x="1002665" y="1562748"/>
                  </a:cubicBezTo>
                  <a:cubicBezTo>
                    <a:pt x="1012825" y="1545603"/>
                    <a:pt x="1036955" y="1517028"/>
                    <a:pt x="1060450" y="1506868"/>
                  </a:cubicBezTo>
                  <a:lnTo>
                    <a:pt x="1060450" y="1506868"/>
                  </a:lnTo>
                  <a:cubicBezTo>
                    <a:pt x="1097915" y="1492898"/>
                    <a:pt x="1301750" y="1464958"/>
                    <a:pt x="1363345" y="1465593"/>
                  </a:cubicBezTo>
                  <a:cubicBezTo>
                    <a:pt x="1374140" y="1466228"/>
                    <a:pt x="1374140" y="1459243"/>
                    <a:pt x="1372870" y="1451623"/>
                  </a:cubicBezTo>
                  <a:close/>
                </a:path>
              </a:pathLst>
            </a:custGeom>
            <a:solidFill>
              <a:srgbClr val="FBA2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20444C14-6B73-AD46-257F-71A775B5C0D7}"/>
                </a:ext>
              </a:extLst>
            </p:cNvPr>
            <p:cNvSpPr/>
            <p:nvPr/>
          </p:nvSpPr>
          <p:spPr>
            <a:xfrm>
              <a:off x="1383030" y="808990"/>
              <a:ext cx="984250" cy="984250"/>
            </a:xfrm>
            <a:custGeom>
              <a:avLst/>
              <a:gdLst>
                <a:gd name="connsiteX0" fmla="*/ 692785 w 984250"/>
                <a:gd name="connsiteY0" fmla="*/ 989330 h 984250"/>
                <a:gd name="connsiteX1" fmla="*/ 296545 w 984250"/>
                <a:gd name="connsiteY1" fmla="*/ 989330 h 984250"/>
                <a:gd name="connsiteX2" fmla="*/ 0 w 984250"/>
                <a:gd name="connsiteY2" fmla="*/ 692785 h 984250"/>
                <a:gd name="connsiteX3" fmla="*/ 0 w 984250"/>
                <a:gd name="connsiteY3" fmla="*/ 296545 h 984250"/>
                <a:gd name="connsiteX4" fmla="*/ 296545 w 984250"/>
                <a:gd name="connsiteY4" fmla="*/ 0 h 984250"/>
                <a:gd name="connsiteX5" fmla="*/ 692785 w 984250"/>
                <a:gd name="connsiteY5" fmla="*/ 0 h 984250"/>
                <a:gd name="connsiteX6" fmla="*/ 989330 w 984250"/>
                <a:gd name="connsiteY6" fmla="*/ 296545 h 984250"/>
                <a:gd name="connsiteX7" fmla="*/ 989330 w 984250"/>
                <a:gd name="connsiteY7" fmla="*/ 692785 h 984250"/>
                <a:gd name="connsiteX8" fmla="*/ 692785 w 984250"/>
                <a:gd name="connsiteY8" fmla="*/ 989330 h 98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4250" h="984250">
                  <a:moveTo>
                    <a:pt x="692785" y="989330"/>
                  </a:moveTo>
                  <a:lnTo>
                    <a:pt x="296545" y="989330"/>
                  </a:lnTo>
                  <a:cubicBezTo>
                    <a:pt x="133350" y="989330"/>
                    <a:pt x="0" y="855980"/>
                    <a:pt x="0" y="692785"/>
                  </a:cubicBezTo>
                  <a:lnTo>
                    <a:pt x="0" y="296545"/>
                  </a:lnTo>
                  <a:cubicBezTo>
                    <a:pt x="0" y="133350"/>
                    <a:pt x="133350" y="0"/>
                    <a:pt x="296545" y="0"/>
                  </a:cubicBezTo>
                  <a:lnTo>
                    <a:pt x="692785" y="0"/>
                  </a:lnTo>
                  <a:cubicBezTo>
                    <a:pt x="855980" y="0"/>
                    <a:pt x="989330" y="133350"/>
                    <a:pt x="989330" y="296545"/>
                  </a:cubicBezTo>
                  <a:lnTo>
                    <a:pt x="989330" y="692785"/>
                  </a:lnTo>
                  <a:cubicBezTo>
                    <a:pt x="989965" y="855980"/>
                    <a:pt x="856615" y="989330"/>
                    <a:pt x="692785" y="98933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4F2283F3-558E-A8EE-7312-A699CF55310C}"/>
                </a:ext>
              </a:extLst>
            </p:cNvPr>
            <p:cNvSpPr/>
            <p:nvPr/>
          </p:nvSpPr>
          <p:spPr>
            <a:xfrm>
              <a:off x="1477010" y="903605"/>
              <a:ext cx="800100" cy="800100"/>
            </a:xfrm>
            <a:custGeom>
              <a:avLst/>
              <a:gdLst>
                <a:gd name="connsiteX0" fmla="*/ 603885 w 800100"/>
                <a:gd name="connsiteY0" fmla="*/ 801370 h 800100"/>
                <a:gd name="connsiteX1" fmla="*/ 197485 w 800100"/>
                <a:gd name="connsiteY1" fmla="*/ 801370 h 800100"/>
                <a:gd name="connsiteX2" fmla="*/ 0 w 800100"/>
                <a:gd name="connsiteY2" fmla="*/ 603885 h 800100"/>
                <a:gd name="connsiteX3" fmla="*/ 0 w 800100"/>
                <a:gd name="connsiteY3" fmla="*/ 197485 h 800100"/>
                <a:gd name="connsiteX4" fmla="*/ 197485 w 800100"/>
                <a:gd name="connsiteY4" fmla="*/ 0 h 800100"/>
                <a:gd name="connsiteX5" fmla="*/ 603885 w 800100"/>
                <a:gd name="connsiteY5" fmla="*/ 0 h 800100"/>
                <a:gd name="connsiteX6" fmla="*/ 801370 w 800100"/>
                <a:gd name="connsiteY6" fmla="*/ 197485 h 800100"/>
                <a:gd name="connsiteX7" fmla="*/ 801370 w 800100"/>
                <a:gd name="connsiteY7" fmla="*/ 603885 h 800100"/>
                <a:gd name="connsiteX8" fmla="*/ 603885 w 800100"/>
                <a:gd name="connsiteY8" fmla="*/ 80137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100" h="800100">
                  <a:moveTo>
                    <a:pt x="603885" y="801370"/>
                  </a:moveTo>
                  <a:lnTo>
                    <a:pt x="197485" y="801370"/>
                  </a:lnTo>
                  <a:cubicBezTo>
                    <a:pt x="88900" y="801370"/>
                    <a:pt x="0" y="712470"/>
                    <a:pt x="0" y="603885"/>
                  </a:cubicBezTo>
                  <a:lnTo>
                    <a:pt x="0" y="197485"/>
                  </a:lnTo>
                  <a:cubicBezTo>
                    <a:pt x="0" y="88900"/>
                    <a:pt x="88900" y="0"/>
                    <a:pt x="197485" y="0"/>
                  </a:cubicBezTo>
                  <a:lnTo>
                    <a:pt x="603885" y="0"/>
                  </a:lnTo>
                  <a:cubicBezTo>
                    <a:pt x="712470" y="0"/>
                    <a:pt x="801370" y="88900"/>
                    <a:pt x="801370" y="197485"/>
                  </a:cubicBezTo>
                  <a:lnTo>
                    <a:pt x="801370" y="603885"/>
                  </a:lnTo>
                  <a:cubicBezTo>
                    <a:pt x="802005" y="711835"/>
                    <a:pt x="713105" y="801370"/>
                    <a:pt x="603885" y="801370"/>
                  </a:cubicBezTo>
                  <a:close/>
                </a:path>
              </a:pathLst>
            </a:custGeom>
            <a:solidFill>
              <a:srgbClr val="0680C3">
                <a:lumMod val="40000"/>
                <a:lumOff val="60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9CE72B99-CB77-C245-DD9F-9D820AFBAC6C}"/>
                </a:ext>
              </a:extLst>
            </p:cNvPr>
            <p:cNvSpPr/>
            <p:nvPr/>
          </p:nvSpPr>
          <p:spPr>
            <a:xfrm>
              <a:off x="2531745" y="808355"/>
              <a:ext cx="984250" cy="984250"/>
            </a:xfrm>
            <a:custGeom>
              <a:avLst/>
              <a:gdLst>
                <a:gd name="connsiteX0" fmla="*/ 692785 w 984250"/>
                <a:gd name="connsiteY0" fmla="*/ 989330 h 984250"/>
                <a:gd name="connsiteX1" fmla="*/ 296545 w 984250"/>
                <a:gd name="connsiteY1" fmla="*/ 989330 h 984250"/>
                <a:gd name="connsiteX2" fmla="*/ 0 w 984250"/>
                <a:gd name="connsiteY2" fmla="*/ 692785 h 984250"/>
                <a:gd name="connsiteX3" fmla="*/ 0 w 984250"/>
                <a:gd name="connsiteY3" fmla="*/ 296545 h 984250"/>
                <a:gd name="connsiteX4" fmla="*/ 296545 w 984250"/>
                <a:gd name="connsiteY4" fmla="*/ 0 h 984250"/>
                <a:gd name="connsiteX5" fmla="*/ 692785 w 984250"/>
                <a:gd name="connsiteY5" fmla="*/ 0 h 984250"/>
                <a:gd name="connsiteX6" fmla="*/ 989330 w 984250"/>
                <a:gd name="connsiteY6" fmla="*/ 296545 h 984250"/>
                <a:gd name="connsiteX7" fmla="*/ 989330 w 984250"/>
                <a:gd name="connsiteY7" fmla="*/ 692785 h 984250"/>
                <a:gd name="connsiteX8" fmla="*/ 692785 w 984250"/>
                <a:gd name="connsiteY8" fmla="*/ 989330 h 98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4250" h="984250">
                  <a:moveTo>
                    <a:pt x="692785" y="989330"/>
                  </a:moveTo>
                  <a:lnTo>
                    <a:pt x="296545" y="989330"/>
                  </a:lnTo>
                  <a:cubicBezTo>
                    <a:pt x="133350" y="989330"/>
                    <a:pt x="0" y="855980"/>
                    <a:pt x="0" y="692785"/>
                  </a:cubicBezTo>
                  <a:lnTo>
                    <a:pt x="0" y="296545"/>
                  </a:lnTo>
                  <a:cubicBezTo>
                    <a:pt x="0" y="133350"/>
                    <a:pt x="133350" y="0"/>
                    <a:pt x="296545" y="0"/>
                  </a:cubicBezTo>
                  <a:lnTo>
                    <a:pt x="692785" y="0"/>
                  </a:lnTo>
                  <a:cubicBezTo>
                    <a:pt x="855980" y="0"/>
                    <a:pt x="989330" y="133350"/>
                    <a:pt x="989330" y="296545"/>
                  </a:cubicBezTo>
                  <a:lnTo>
                    <a:pt x="989330" y="692785"/>
                  </a:lnTo>
                  <a:cubicBezTo>
                    <a:pt x="989330" y="855980"/>
                    <a:pt x="855980" y="989330"/>
                    <a:pt x="692785" y="98933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DBA75F97-C7E8-183E-BEB9-8EFBBD329240}"/>
                </a:ext>
              </a:extLst>
            </p:cNvPr>
            <p:cNvSpPr/>
            <p:nvPr/>
          </p:nvSpPr>
          <p:spPr>
            <a:xfrm>
              <a:off x="2625725" y="902335"/>
              <a:ext cx="800100" cy="800100"/>
            </a:xfrm>
            <a:custGeom>
              <a:avLst/>
              <a:gdLst>
                <a:gd name="connsiteX0" fmla="*/ 603885 w 800100"/>
                <a:gd name="connsiteY0" fmla="*/ 801370 h 800100"/>
                <a:gd name="connsiteX1" fmla="*/ 197485 w 800100"/>
                <a:gd name="connsiteY1" fmla="*/ 801370 h 800100"/>
                <a:gd name="connsiteX2" fmla="*/ 0 w 800100"/>
                <a:gd name="connsiteY2" fmla="*/ 603885 h 800100"/>
                <a:gd name="connsiteX3" fmla="*/ 0 w 800100"/>
                <a:gd name="connsiteY3" fmla="*/ 197485 h 800100"/>
                <a:gd name="connsiteX4" fmla="*/ 197485 w 800100"/>
                <a:gd name="connsiteY4" fmla="*/ 0 h 800100"/>
                <a:gd name="connsiteX5" fmla="*/ 603885 w 800100"/>
                <a:gd name="connsiteY5" fmla="*/ 0 h 800100"/>
                <a:gd name="connsiteX6" fmla="*/ 801370 w 800100"/>
                <a:gd name="connsiteY6" fmla="*/ 197485 h 800100"/>
                <a:gd name="connsiteX7" fmla="*/ 801370 w 800100"/>
                <a:gd name="connsiteY7" fmla="*/ 603885 h 800100"/>
                <a:gd name="connsiteX8" fmla="*/ 603885 w 800100"/>
                <a:gd name="connsiteY8" fmla="*/ 80137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100" h="800100">
                  <a:moveTo>
                    <a:pt x="603885" y="801370"/>
                  </a:moveTo>
                  <a:lnTo>
                    <a:pt x="197485" y="801370"/>
                  </a:lnTo>
                  <a:cubicBezTo>
                    <a:pt x="88900" y="801370"/>
                    <a:pt x="0" y="712470"/>
                    <a:pt x="0" y="603885"/>
                  </a:cubicBezTo>
                  <a:lnTo>
                    <a:pt x="0" y="197485"/>
                  </a:lnTo>
                  <a:cubicBezTo>
                    <a:pt x="0" y="88900"/>
                    <a:pt x="88900" y="0"/>
                    <a:pt x="197485" y="0"/>
                  </a:cubicBezTo>
                  <a:lnTo>
                    <a:pt x="603885" y="0"/>
                  </a:lnTo>
                  <a:cubicBezTo>
                    <a:pt x="712470" y="0"/>
                    <a:pt x="801370" y="88900"/>
                    <a:pt x="801370" y="197485"/>
                  </a:cubicBezTo>
                  <a:lnTo>
                    <a:pt x="801370" y="603885"/>
                  </a:lnTo>
                  <a:cubicBezTo>
                    <a:pt x="801370" y="712470"/>
                    <a:pt x="712470" y="801370"/>
                    <a:pt x="603885" y="801370"/>
                  </a:cubicBezTo>
                  <a:close/>
                </a:path>
              </a:pathLst>
            </a:custGeom>
            <a:solidFill>
              <a:srgbClr val="0680C3">
                <a:lumMod val="40000"/>
                <a:lumOff val="60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BB4A914C-EECC-33C8-046A-4F44B5247773}"/>
                </a:ext>
              </a:extLst>
            </p:cNvPr>
            <p:cNvSpPr/>
            <p:nvPr/>
          </p:nvSpPr>
          <p:spPr>
            <a:xfrm>
              <a:off x="85725" y="5553710"/>
              <a:ext cx="622300" cy="546100"/>
            </a:xfrm>
            <a:custGeom>
              <a:avLst/>
              <a:gdLst>
                <a:gd name="connsiteX0" fmla="*/ 536575 w 622300"/>
                <a:gd name="connsiteY0" fmla="*/ 551180 h 546100"/>
                <a:gd name="connsiteX1" fmla="*/ 275590 w 622300"/>
                <a:gd name="connsiteY1" fmla="*/ 551180 h 546100"/>
                <a:gd name="connsiteX2" fmla="*/ 0 w 622300"/>
                <a:gd name="connsiteY2" fmla="*/ 275590 h 546100"/>
                <a:gd name="connsiteX3" fmla="*/ 0 w 622300"/>
                <a:gd name="connsiteY3" fmla="*/ 275590 h 546100"/>
                <a:gd name="connsiteX4" fmla="*/ 275590 w 622300"/>
                <a:gd name="connsiteY4" fmla="*/ 0 h 546100"/>
                <a:gd name="connsiteX5" fmla="*/ 536575 w 622300"/>
                <a:gd name="connsiteY5" fmla="*/ 0 h 546100"/>
                <a:gd name="connsiteX6" fmla="*/ 623570 w 622300"/>
                <a:gd name="connsiteY6" fmla="*/ 86995 h 546100"/>
                <a:gd name="connsiteX7" fmla="*/ 623570 w 622300"/>
                <a:gd name="connsiteY7" fmla="*/ 464820 h 546100"/>
                <a:gd name="connsiteX8" fmla="*/ 536575 w 622300"/>
                <a:gd name="connsiteY8" fmla="*/ 551180 h 54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300" h="546100">
                  <a:moveTo>
                    <a:pt x="536575" y="551180"/>
                  </a:moveTo>
                  <a:lnTo>
                    <a:pt x="275590" y="551180"/>
                  </a:lnTo>
                  <a:cubicBezTo>
                    <a:pt x="123825" y="551180"/>
                    <a:pt x="0" y="427355"/>
                    <a:pt x="0" y="275590"/>
                  </a:cubicBezTo>
                  <a:lnTo>
                    <a:pt x="0" y="275590"/>
                  </a:lnTo>
                  <a:cubicBezTo>
                    <a:pt x="0" y="123825"/>
                    <a:pt x="123825" y="0"/>
                    <a:pt x="275590" y="0"/>
                  </a:cubicBezTo>
                  <a:lnTo>
                    <a:pt x="536575" y="0"/>
                  </a:lnTo>
                  <a:cubicBezTo>
                    <a:pt x="584200" y="0"/>
                    <a:pt x="623570" y="39370"/>
                    <a:pt x="623570" y="86995"/>
                  </a:cubicBezTo>
                  <a:lnTo>
                    <a:pt x="623570" y="464820"/>
                  </a:lnTo>
                  <a:cubicBezTo>
                    <a:pt x="623570" y="512445"/>
                    <a:pt x="584200" y="551180"/>
                    <a:pt x="536575" y="551180"/>
                  </a:cubicBez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B2C2DE16-D38F-6D81-4440-7F98069E1CE3}"/>
                </a:ext>
              </a:extLst>
            </p:cNvPr>
            <p:cNvSpPr/>
            <p:nvPr/>
          </p:nvSpPr>
          <p:spPr>
            <a:xfrm>
              <a:off x="2534285" y="3950335"/>
              <a:ext cx="342900" cy="107950"/>
            </a:xfrm>
            <a:custGeom>
              <a:avLst/>
              <a:gdLst>
                <a:gd name="connsiteX0" fmla="*/ 0 w 342900"/>
                <a:gd name="connsiteY0" fmla="*/ 0 h 107950"/>
                <a:gd name="connsiteX1" fmla="*/ 343535 w 342900"/>
                <a:gd name="connsiteY1" fmla="*/ 0 h 107950"/>
                <a:gd name="connsiteX2" fmla="*/ 343535 w 342900"/>
                <a:gd name="connsiteY2" fmla="*/ 113665 h 107950"/>
                <a:gd name="connsiteX3" fmla="*/ 0 w 342900"/>
                <a:gd name="connsiteY3" fmla="*/ 113665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107950">
                  <a:moveTo>
                    <a:pt x="0" y="0"/>
                  </a:moveTo>
                  <a:lnTo>
                    <a:pt x="343535" y="0"/>
                  </a:lnTo>
                  <a:lnTo>
                    <a:pt x="343535" y="113665"/>
                  </a:lnTo>
                  <a:lnTo>
                    <a:pt x="0" y="113665"/>
                  </a:lnTo>
                  <a:close/>
                </a:path>
              </a:pathLst>
            </a:custGeom>
            <a:solidFill>
              <a:srgbClr val="1B1B1B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69C228A4-D871-8AE7-276A-7A6EB0BB7159}"/>
                </a:ext>
              </a:extLst>
            </p:cNvPr>
            <p:cNvSpPr/>
            <p:nvPr/>
          </p:nvSpPr>
          <p:spPr>
            <a:xfrm>
              <a:off x="171450" y="4550410"/>
              <a:ext cx="222250" cy="438150"/>
            </a:xfrm>
            <a:custGeom>
              <a:avLst/>
              <a:gdLst>
                <a:gd name="connsiteX0" fmla="*/ 0 w 222250"/>
                <a:gd name="connsiteY0" fmla="*/ 0 h 438150"/>
                <a:gd name="connsiteX1" fmla="*/ 226060 w 222250"/>
                <a:gd name="connsiteY1" fmla="*/ 0 h 438150"/>
                <a:gd name="connsiteX2" fmla="*/ 226060 w 222250"/>
                <a:gd name="connsiteY2" fmla="*/ 443230 h 438150"/>
                <a:gd name="connsiteX3" fmla="*/ 0 w 222250"/>
                <a:gd name="connsiteY3" fmla="*/ 44323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250" h="438150">
                  <a:moveTo>
                    <a:pt x="0" y="0"/>
                  </a:moveTo>
                  <a:lnTo>
                    <a:pt x="226060" y="0"/>
                  </a:lnTo>
                  <a:lnTo>
                    <a:pt x="226060" y="443230"/>
                  </a:lnTo>
                  <a:lnTo>
                    <a:pt x="0" y="443230"/>
                  </a:lnTo>
                  <a:close/>
                </a:path>
              </a:pathLst>
            </a:custGeom>
            <a:solidFill>
              <a:srgbClr val="FBA2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8DB96081-9B3E-7F15-5EFC-DF7460804170}"/>
                </a:ext>
              </a:extLst>
            </p:cNvPr>
            <p:cNvSpPr/>
            <p:nvPr/>
          </p:nvSpPr>
          <p:spPr>
            <a:xfrm>
              <a:off x="171052" y="5077922"/>
              <a:ext cx="400051" cy="400051"/>
            </a:xfrm>
            <a:custGeom>
              <a:avLst/>
              <a:gdLst>
                <a:gd name="connsiteX0" fmla="*/ 0 w 400050"/>
                <a:gd name="connsiteY0" fmla="*/ 0 h 400050"/>
                <a:gd name="connsiteX1" fmla="*/ 402590 w 400050"/>
                <a:gd name="connsiteY1" fmla="*/ 0 h 400050"/>
                <a:gd name="connsiteX2" fmla="*/ 402590 w 400050"/>
                <a:gd name="connsiteY2" fmla="*/ 402590 h 400050"/>
                <a:gd name="connsiteX3" fmla="*/ 0 w 400050"/>
                <a:gd name="connsiteY3" fmla="*/ 4025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50" h="400050">
                  <a:moveTo>
                    <a:pt x="0" y="0"/>
                  </a:moveTo>
                  <a:lnTo>
                    <a:pt x="402590" y="0"/>
                  </a:lnTo>
                  <a:lnTo>
                    <a:pt x="402590" y="402590"/>
                  </a:lnTo>
                  <a:lnTo>
                    <a:pt x="0" y="402590"/>
                  </a:lnTo>
                  <a:close/>
                </a:path>
              </a:pathLst>
            </a:custGeom>
            <a:solidFill>
              <a:srgbClr val="0680C3">
                <a:lumMod val="40000"/>
                <a:lumOff val="60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666575F5-BE00-D4A8-DF76-CDEE18B8B0A3}"/>
                </a:ext>
              </a:extLst>
            </p:cNvPr>
            <p:cNvSpPr/>
            <p:nvPr/>
          </p:nvSpPr>
          <p:spPr>
            <a:xfrm>
              <a:off x="2919730" y="2154220"/>
              <a:ext cx="374650" cy="2921000"/>
            </a:xfrm>
            <a:custGeom>
              <a:avLst/>
              <a:gdLst>
                <a:gd name="connsiteX0" fmla="*/ 379095 w 374650"/>
                <a:gd name="connsiteY0" fmla="*/ 260685 h 2921000"/>
                <a:gd name="connsiteX1" fmla="*/ 379095 w 374650"/>
                <a:gd name="connsiteY1" fmla="*/ 55580 h 2921000"/>
                <a:gd name="connsiteX2" fmla="*/ 374015 w 374650"/>
                <a:gd name="connsiteY2" fmla="*/ 8590 h 2921000"/>
                <a:gd name="connsiteX3" fmla="*/ 340995 w 374650"/>
                <a:gd name="connsiteY3" fmla="*/ 19385 h 2921000"/>
                <a:gd name="connsiteX4" fmla="*/ 161925 w 374650"/>
                <a:gd name="connsiteY4" fmla="*/ 244810 h 2921000"/>
                <a:gd name="connsiteX5" fmla="*/ 147320 w 374650"/>
                <a:gd name="connsiteY5" fmla="*/ 261320 h 2921000"/>
                <a:gd name="connsiteX6" fmla="*/ 0 w 374650"/>
                <a:gd name="connsiteY6" fmla="*/ 261320 h 2921000"/>
                <a:gd name="connsiteX7" fmla="*/ 0 w 374650"/>
                <a:gd name="connsiteY7" fmla="*/ 2925145 h 2921000"/>
                <a:gd name="connsiteX8" fmla="*/ 378460 w 374650"/>
                <a:gd name="connsiteY8" fmla="*/ 2925145 h 2921000"/>
                <a:gd name="connsiteX9" fmla="*/ 379095 w 374650"/>
                <a:gd name="connsiteY9" fmla="*/ 260685 h 2921000"/>
                <a:gd name="connsiteX10" fmla="*/ 379095 w 374650"/>
                <a:gd name="connsiteY10" fmla="*/ 260685 h 29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4650" h="2921000">
                  <a:moveTo>
                    <a:pt x="379095" y="260685"/>
                  </a:moveTo>
                  <a:cubicBezTo>
                    <a:pt x="379095" y="192105"/>
                    <a:pt x="379095" y="124160"/>
                    <a:pt x="379095" y="55580"/>
                  </a:cubicBezTo>
                  <a:cubicBezTo>
                    <a:pt x="379095" y="39705"/>
                    <a:pt x="380365" y="23830"/>
                    <a:pt x="374015" y="8590"/>
                  </a:cubicBezTo>
                  <a:cubicBezTo>
                    <a:pt x="355600" y="-12365"/>
                    <a:pt x="348615" y="10495"/>
                    <a:pt x="340995" y="19385"/>
                  </a:cubicBezTo>
                  <a:cubicBezTo>
                    <a:pt x="278765" y="92410"/>
                    <a:pt x="222250" y="169880"/>
                    <a:pt x="161925" y="244810"/>
                  </a:cubicBezTo>
                  <a:cubicBezTo>
                    <a:pt x="157480" y="250525"/>
                    <a:pt x="153035" y="256875"/>
                    <a:pt x="147320" y="261320"/>
                  </a:cubicBezTo>
                  <a:lnTo>
                    <a:pt x="0" y="261320"/>
                  </a:lnTo>
                  <a:lnTo>
                    <a:pt x="0" y="2925145"/>
                  </a:lnTo>
                  <a:lnTo>
                    <a:pt x="378460" y="2925145"/>
                  </a:lnTo>
                  <a:lnTo>
                    <a:pt x="379095" y="260685"/>
                  </a:lnTo>
                  <a:lnTo>
                    <a:pt x="379095" y="260685"/>
                  </a:lnTo>
                  <a:close/>
                </a:path>
              </a:pathLst>
            </a:custGeom>
            <a:solidFill>
              <a:srgbClr val="0680C3">
                <a:lumMod val="60000"/>
                <a:lumOff val="40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E2F4DA3D-30E1-D9B5-AD43-FFF366EF49FD}"/>
                </a:ext>
              </a:extLst>
            </p:cNvPr>
            <p:cNvSpPr/>
            <p:nvPr/>
          </p:nvSpPr>
          <p:spPr>
            <a:xfrm>
              <a:off x="699488" y="2520950"/>
              <a:ext cx="2381250" cy="1758950"/>
            </a:xfrm>
            <a:custGeom>
              <a:avLst/>
              <a:gdLst>
                <a:gd name="connsiteX0" fmla="*/ 2321842 w 2381250"/>
                <a:gd name="connsiteY0" fmla="*/ 0 h 1758950"/>
                <a:gd name="connsiteX1" fmla="*/ 2382802 w 2381250"/>
                <a:gd name="connsiteY1" fmla="*/ 60325 h 1758950"/>
                <a:gd name="connsiteX2" fmla="*/ 2381532 w 2381250"/>
                <a:gd name="connsiteY2" fmla="*/ 1096645 h 1758950"/>
                <a:gd name="connsiteX3" fmla="*/ 2287552 w 2381250"/>
                <a:gd name="connsiteY3" fmla="*/ 1156970 h 1758950"/>
                <a:gd name="connsiteX4" fmla="*/ 1075972 w 2381250"/>
                <a:gd name="connsiteY4" fmla="*/ 1151255 h 1758950"/>
                <a:gd name="connsiteX5" fmla="*/ 1023267 w 2381250"/>
                <a:gd name="connsiteY5" fmla="*/ 1164590 h 1758950"/>
                <a:gd name="connsiteX6" fmla="*/ 827687 w 2381250"/>
                <a:gd name="connsiteY6" fmla="*/ 1402080 h 1758950"/>
                <a:gd name="connsiteX7" fmla="*/ 671477 w 2381250"/>
                <a:gd name="connsiteY7" fmla="*/ 1665605 h 1758950"/>
                <a:gd name="connsiteX8" fmla="*/ 515267 w 2381250"/>
                <a:gd name="connsiteY8" fmla="*/ 1761490 h 1758950"/>
                <a:gd name="connsiteX9" fmla="*/ 133632 w 2381250"/>
                <a:gd name="connsiteY9" fmla="*/ 1758315 h 1758950"/>
                <a:gd name="connsiteX10" fmla="*/ 282 w 2381250"/>
                <a:gd name="connsiteY10" fmla="*/ 1605280 h 1758950"/>
                <a:gd name="connsiteX11" fmla="*/ 282 w 2381250"/>
                <a:gd name="connsiteY11" fmla="*/ 1144905 h 1758950"/>
                <a:gd name="connsiteX12" fmla="*/ 17427 w 2381250"/>
                <a:gd name="connsiteY12" fmla="*/ 1092200 h 1758950"/>
                <a:gd name="connsiteX13" fmla="*/ 161572 w 2381250"/>
                <a:gd name="connsiteY13" fmla="*/ 895350 h 1758950"/>
                <a:gd name="connsiteX14" fmla="*/ 617502 w 2381250"/>
                <a:gd name="connsiteY14" fmla="*/ 260350 h 1758950"/>
                <a:gd name="connsiteX15" fmla="*/ 848007 w 2381250"/>
                <a:gd name="connsiteY15" fmla="*/ 32385 h 1758950"/>
                <a:gd name="connsiteX16" fmla="*/ 973102 w 2381250"/>
                <a:gd name="connsiteY16" fmla="*/ 1905 h 1758950"/>
                <a:gd name="connsiteX17" fmla="*/ 2321842 w 2381250"/>
                <a:gd name="connsiteY17" fmla="*/ 0 h 175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81250" h="1758950">
                  <a:moveTo>
                    <a:pt x="2321842" y="0"/>
                  </a:moveTo>
                  <a:cubicBezTo>
                    <a:pt x="2359307" y="3175"/>
                    <a:pt x="2373912" y="28575"/>
                    <a:pt x="2382802" y="60325"/>
                  </a:cubicBezTo>
                  <a:cubicBezTo>
                    <a:pt x="2385342" y="123825"/>
                    <a:pt x="2385342" y="1078865"/>
                    <a:pt x="2381532" y="1096645"/>
                  </a:cubicBezTo>
                  <a:cubicBezTo>
                    <a:pt x="2361847" y="1147445"/>
                    <a:pt x="2347242" y="1158875"/>
                    <a:pt x="2287552" y="1156970"/>
                  </a:cubicBezTo>
                  <a:cubicBezTo>
                    <a:pt x="1883692" y="1144270"/>
                    <a:pt x="1479832" y="1155065"/>
                    <a:pt x="1075972" y="1151255"/>
                  </a:cubicBezTo>
                  <a:cubicBezTo>
                    <a:pt x="1064542" y="1151255"/>
                    <a:pt x="1030252" y="1162685"/>
                    <a:pt x="1023267" y="1164590"/>
                  </a:cubicBezTo>
                  <a:cubicBezTo>
                    <a:pt x="952782" y="1184275"/>
                    <a:pt x="835942" y="1388110"/>
                    <a:pt x="827687" y="1402080"/>
                  </a:cubicBezTo>
                  <a:cubicBezTo>
                    <a:pt x="776252" y="1490345"/>
                    <a:pt x="726087" y="1579245"/>
                    <a:pt x="671477" y="1665605"/>
                  </a:cubicBezTo>
                  <a:cubicBezTo>
                    <a:pt x="656872" y="1688465"/>
                    <a:pt x="608612" y="1761490"/>
                    <a:pt x="515267" y="1761490"/>
                  </a:cubicBezTo>
                  <a:cubicBezTo>
                    <a:pt x="392077" y="1761490"/>
                    <a:pt x="137442" y="1760855"/>
                    <a:pt x="133632" y="1758315"/>
                  </a:cubicBezTo>
                  <a:cubicBezTo>
                    <a:pt x="61877" y="1754505"/>
                    <a:pt x="282" y="1680210"/>
                    <a:pt x="282" y="1605280"/>
                  </a:cubicBezTo>
                  <a:cubicBezTo>
                    <a:pt x="-353" y="1451610"/>
                    <a:pt x="282" y="1298575"/>
                    <a:pt x="282" y="1144905"/>
                  </a:cubicBezTo>
                  <a:cubicBezTo>
                    <a:pt x="282" y="1125220"/>
                    <a:pt x="5997" y="1108075"/>
                    <a:pt x="17427" y="1092200"/>
                  </a:cubicBezTo>
                  <a:cubicBezTo>
                    <a:pt x="65687" y="1026795"/>
                    <a:pt x="114582" y="961390"/>
                    <a:pt x="161572" y="895350"/>
                  </a:cubicBezTo>
                  <a:cubicBezTo>
                    <a:pt x="198402" y="843915"/>
                    <a:pt x="565432" y="334645"/>
                    <a:pt x="617502" y="260350"/>
                  </a:cubicBezTo>
                  <a:cubicBezTo>
                    <a:pt x="682907" y="167640"/>
                    <a:pt x="750217" y="90170"/>
                    <a:pt x="848007" y="32385"/>
                  </a:cubicBezTo>
                  <a:cubicBezTo>
                    <a:pt x="889282" y="8255"/>
                    <a:pt x="952782" y="1905"/>
                    <a:pt x="973102" y="1905"/>
                  </a:cubicBezTo>
                  <a:cubicBezTo>
                    <a:pt x="1382042" y="1905"/>
                    <a:pt x="2254532" y="0"/>
                    <a:pt x="2321842" y="0"/>
                  </a:cubicBezTo>
                  <a:close/>
                </a:path>
              </a:pathLst>
            </a:custGeom>
            <a:solidFill>
              <a:srgbClr val="1B1B1B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9F410DC4-23A2-6ADC-4917-01B0423D9FE3}"/>
                </a:ext>
              </a:extLst>
            </p:cNvPr>
            <p:cNvSpPr/>
            <p:nvPr/>
          </p:nvSpPr>
          <p:spPr>
            <a:xfrm>
              <a:off x="766162" y="2576988"/>
              <a:ext cx="2216149" cy="1606550"/>
            </a:xfrm>
            <a:custGeom>
              <a:avLst/>
              <a:gdLst>
                <a:gd name="connsiteX0" fmla="*/ 2160552 w 2216150"/>
                <a:gd name="connsiteY0" fmla="*/ 0 h 1606550"/>
                <a:gd name="connsiteX1" fmla="*/ 2216432 w 2216150"/>
                <a:gd name="connsiteY1" fmla="*/ 53975 h 1606550"/>
                <a:gd name="connsiteX2" fmla="*/ 2215162 w 2216150"/>
                <a:gd name="connsiteY2" fmla="*/ 964565 h 1606550"/>
                <a:gd name="connsiteX3" fmla="*/ 2128802 w 2216150"/>
                <a:gd name="connsiteY3" fmla="*/ 1012190 h 1606550"/>
                <a:gd name="connsiteX4" fmla="*/ 1015012 w 2216150"/>
                <a:gd name="connsiteY4" fmla="*/ 1007110 h 1606550"/>
                <a:gd name="connsiteX5" fmla="*/ 887377 w 2216150"/>
                <a:gd name="connsiteY5" fmla="*/ 1047115 h 1606550"/>
                <a:gd name="connsiteX6" fmla="*/ 555907 w 2216150"/>
                <a:gd name="connsiteY6" fmla="*/ 1532255 h 1606550"/>
                <a:gd name="connsiteX7" fmla="*/ 463832 w 2216150"/>
                <a:gd name="connsiteY7" fmla="*/ 1610995 h 1606550"/>
                <a:gd name="connsiteX8" fmla="*/ 97437 w 2216150"/>
                <a:gd name="connsiteY8" fmla="*/ 1610995 h 1606550"/>
                <a:gd name="connsiteX9" fmla="*/ 282 w 2216150"/>
                <a:gd name="connsiteY9" fmla="*/ 1468120 h 1606550"/>
                <a:gd name="connsiteX10" fmla="*/ 282 w 2216150"/>
                <a:gd name="connsiteY10" fmla="*/ 1057910 h 1606550"/>
                <a:gd name="connsiteX11" fmla="*/ 769902 w 2216150"/>
                <a:gd name="connsiteY11" fmla="*/ 50800 h 1606550"/>
                <a:gd name="connsiteX12" fmla="*/ 928652 w 2216150"/>
                <a:gd name="connsiteY12" fmla="*/ 6350 h 1606550"/>
                <a:gd name="connsiteX13" fmla="*/ 2160552 w 2216150"/>
                <a:gd name="connsiteY13" fmla="*/ 0 h 160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16150" h="1606550">
                  <a:moveTo>
                    <a:pt x="2160552" y="0"/>
                  </a:moveTo>
                  <a:cubicBezTo>
                    <a:pt x="2194842" y="2540"/>
                    <a:pt x="2208812" y="25400"/>
                    <a:pt x="2216432" y="53975"/>
                  </a:cubicBezTo>
                  <a:cubicBezTo>
                    <a:pt x="2218972" y="110490"/>
                    <a:pt x="2218972" y="948690"/>
                    <a:pt x="2215162" y="964565"/>
                  </a:cubicBezTo>
                  <a:cubicBezTo>
                    <a:pt x="2197382" y="1009650"/>
                    <a:pt x="2183412" y="1013460"/>
                    <a:pt x="2128802" y="1012190"/>
                  </a:cubicBezTo>
                  <a:cubicBezTo>
                    <a:pt x="1757327" y="1000760"/>
                    <a:pt x="1386487" y="1010285"/>
                    <a:pt x="1015012" y="1007110"/>
                  </a:cubicBezTo>
                  <a:cubicBezTo>
                    <a:pt x="972467" y="1011555"/>
                    <a:pt x="954687" y="1007110"/>
                    <a:pt x="887377" y="1047115"/>
                  </a:cubicBezTo>
                  <a:cubicBezTo>
                    <a:pt x="803557" y="1090930"/>
                    <a:pt x="592102" y="1478280"/>
                    <a:pt x="555907" y="1532255"/>
                  </a:cubicBezTo>
                  <a:cubicBezTo>
                    <a:pt x="544477" y="1562735"/>
                    <a:pt x="520982" y="1610995"/>
                    <a:pt x="463832" y="1610995"/>
                  </a:cubicBezTo>
                  <a:cubicBezTo>
                    <a:pt x="350802" y="1610360"/>
                    <a:pt x="101247" y="1612900"/>
                    <a:pt x="97437" y="1610995"/>
                  </a:cubicBezTo>
                  <a:cubicBezTo>
                    <a:pt x="31397" y="1607820"/>
                    <a:pt x="282" y="1535430"/>
                    <a:pt x="282" y="1468120"/>
                  </a:cubicBezTo>
                  <a:cubicBezTo>
                    <a:pt x="-353" y="1331595"/>
                    <a:pt x="282" y="1194435"/>
                    <a:pt x="282" y="1057910"/>
                  </a:cubicBezTo>
                  <a:cubicBezTo>
                    <a:pt x="282" y="1040765"/>
                    <a:pt x="649887" y="156845"/>
                    <a:pt x="769902" y="50800"/>
                  </a:cubicBezTo>
                  <a:cubicBezTo>
                    <a:pt x="798477" y="25400"/>
                    <a:pt x="879757" y="6350"/>
                    <a:pt x="928652" y="6350"/>
                  </a:cubicBezTo>
                  <a:cubicBezTo>
                    <a:pt x="1305207" y="6985"/>
                    <a:pt x="2134517" y="2540"/>
                    <a:pt x="2160552" y="0"/>
                  </a:cubicBezTo>
                  <a:close/>
                </a:path>
              </a:pathLst>
            </a:custGeom>
            <a:solidFill>
              <a:srgbClr val="0680C3">
                <a:lumMod val="40000"/>
                <a:lumOff val="60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F1BEA79F-F827-FEC8-C60D-D5C5E4CE04C6}"/>
                </a:ext>
              </a:extLst>
            </p:cNvPr>
            <p:cNvSpPr/>
            <p:nvPr/>
          </p:nvSpPr>
          <p:spPr>
            <a:xfrm>
              <a:off x="4872990" y="5271135"/>
              <a:ext cx="2622550" cy="628650"/>
            </a:xfrm>
            <a:custGeom>
              <a:avLst/>
              <a:gdLst>
                <a:gd name="connsiteX0" fmla="*/ 2312670 w 2622550"/>
                <a:gd name="connsiteY0" fmla="*/ 628650 h 628650"/>
                <a:gd name="connsiteX1" fmla="*/ 314325 w 2622550"/>
                <a:gd name="connsiteY1" fmla="*/ 628650 h 628650"/>
                <a:gd name="connsiteX2" fmla="*/ 0 w 2622550"/>
                <a:gd name="connsiteY2" fmla="*/ 314325 h 628650"/>
                <a:gd name="connsiteX3" fmla="*/ 0 w 2622550"/>
                <a:gd name="connsiteY3" fmla="*/ 314325 h 628650"/>
                <a:gd name="connsiteX4" fmla="*/ 314325 w 2622550"/>
                <a:gd name="connsiteY4" fmla="*/ 0 h 628650"/>
                <a:gd name="connsiteX5" fmla="*/ 2312670 w 2622550"/>
                <a:gd name="connsiteY5" fmla="*/ 0 h 628650"/>
                <a:gd name="connsiteX6" fmla="*/ 2626995 w 2622550"/>
                <a:gd name="connsiteY6" fmla="*/ 314325 h 628650"/>
                <a:gd name="connsiteX7" fmla="*/ 2626995 w 2622550"/>
                <a:gd name="connsiteY7" fmla="*/ 314325 h 628650"/>
                <a:gd name="connsiteX8" fmla="*/ 2312670 w 2622550"/>
                <a:gd name="connsiteY8" fmla="*/ 62865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2550" h="628650">
                  <a:moveTo>
                    <a:pt x="2312670" y="628650"/>
                  </a:moveTo>
                  <a:lnTo>
                    <a:pt x="314325" y="628650"/>
                  </a:lnTo>
                  <a:cubicBezTo>
                    <a:pt x="140970" y="628650"/>
                    <a:pt x="0" y="487680"/>
                    <a:pt x="0" y="314325"/>
                  </a:cubicBezTo>
                  <a:lnTo>
                    <a:pt x="0" y="314325"/>
                  </a:lnTo>
                  <a:cubicBezTo>
                    <a:pt x="0" y="140970"/>
                    <a:pt x="140970" y="0"/>
                    <a:pt x="314325" y="0"/>
                  </a:cubicBezTo>
                  <a:lnTo>
                    <a:pt x="2312670" y="0"/>
                  </a:lnTo>
                  <a:cubicBezTo>
                    <a:pt x="2486025" y="0"/>
                    <a:pt x="2626995" y="140970"/>
                    <a:pt x="2626995" y="314325"/>
                  </a:cubicBezTo>
                  <a:lnTo>
                    <a:pt x="2626995" y="314325"/>
                  </a:lnTo>
                  <a:cubicBezTo>
                    <a:pt x="2626995" y="487680"/>
                    <a:pt x="2486025" y="628650"/>
                    <a:pt x="2312670" y="628650"/>
                  </a:cubicBezTo>
                  <a:close/>
                </a:path>
              </a:pathLst>
            </a:custGeom>
            <a:solidFill>
              <a:srgbClr val="FBA200">
                <a:lumMod val="50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46" name="Freeform: Shape 2845">
              <a:extLst>
                <a:ext uri="{FF2B5EF4-FFF2-40B4-BE49-F238E27FC236}">
                  <a16:creationId xmlns:a16="http://schemas.microsoft.com/office/drawing/2014/main" id="{6D715D7D-863F-B538-3A81-CA4AC8028FE6}"/>
                </a:ext>
              </a:extLst>
            </p:cNvPr>
            <p:cNvSpPr/>
            <p:nvPr/>
          </p:nvSpPr>
          <p:spPr>
            <a:xfrm>
              <a:off x="4954270" y="5327650"/>
              <a:ext cx="2457450" cy="514350"/>
            </a:xfrm>
            <a:custGeom>
              <a:avLst/>
              <a:gdLst>
                <a:gd name="connsiteX0" fmla="*/ 2205990 w 2457450"/>
                <a:gd name="connsiteY0" fmla="*/ 515620 h 514350"/>
                <a:gd name="connsiteX1" fmla="*/ 257810 w 2457450"/>
                <a:gd name="connsiteY1" fmla="*/ 515620 h 514350"/>
                <a:gd name="connsiteX2" fmla="*/ 0 w 2457450"/>
                <a:gd name="connsiteY2" fmla="*/ 257810 h 514350"/>
                <a:gd name="connsiteX3" fmla="*/ 0 w 2457450"/>
                <a:gd name="connsiteY3" fmla="*/ 257810 h 514350"/>
                <a:gd name="connsiteX4" fmla="*/ 257810 w 2457450"/>
                <a:gd name="connsiteY4" fmla="*/ 0 h 514350"/>
                <a:gd name="connsiteX5" fmla="*/ 2205990 w 2457450"/>
                <a:gd name="connsiteY5" fmla="*/ 0 h 514350"/>
                <a:gd name="connsiteX6" fmla="*/ 2463800 w 2457450"/>
                <a:gd name="connsiteY6" fmla="*/ 257810 h 514350"/>
                <a:gd name="connsiteX7" fmla="*/ 2463800 w 2457450"/>
                <a:gd name="connsiteY7" fmla="*/ 257810 h 514350"/>
                <a:gd name="connsiteX8" fmla="*/ 2205990 w 2457450"/>
                <a:gd name="connsiteY8" fmla="*/ 51562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7450" h="514350">
                  <a:moveTo>
                    <a:pt x="2205990" y="515620"/>
                  </a:moveTo>
                  <a:lnTo>
                    <a:pt x="257810" y="515620"/>
                  </a:lnTo>
                  <a:cubicBezTo>
                    <a:pt x="115570" y="515620"/>
                    <a:pt x="0" y="400050"/>
                    <a:pt x="0" y="257810"/>
                  </a:cubicBezTo>
                  <a:lnTo>
                    <a:pt x="0" y="257810"/>
                  </a:lnTo>
                  <a:cubicBezTo>
                    <a:pt x="0" y="115570"/>
                    <a:pt x="115570" y="0"/>
                    <a:pt x="257810" y="0"/>
                  </a:cubicBezTo>
                  <a:lnTo>
                    <a:pt x="2205990" y="0"/>
                  </a:lnTo>
                  <a:cubicBezTo>
                    <a:pt x="2348230" y="0"/>
                    <a:pt x="2463800" y="115570"/>
                    <a:pt x="2463800" y="257810"/>
                  </a:cubicBezTo>
                  <a:lnTo>
                    <a:pt x="2463800" y="257810"/>
                  </a:lnTo>
                  <a:cubicBezTo>
                    <a:pt x="2463800" y="400050"/>
                    <a:pt x="2348230" y="515620"/>
                    <a:pt x="2205990" y="515620"/>
                  </a:cubicBezTo>
                  <a:close/>
                </a:path>
              </a:pathLst>
            </a:custGeom>
            <a:solidFill>
              <a:srgbClr val="FBA200">
                <a:lumMod val="75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9D878CB0-F8D6-0988-9DAF-4719C6DB2862}"/>
                </a:ext>
              </a:extLst>
            </p:cNvPr>
            <p:cNvSpPr/>
            <p:nvPr/>
          </p:nvSpPr>
          <p:spPr>
            <a:xfrm>
              <a:off x="7536815" y="5274310"/>
              <a:ext cx="2051050" cy="114300"/>
            </a:xfrm>
            <a:custGeom>
              <a:avLst/>
              <a:gdLst>
                <a:gd name="connsiteX0" fmla="*/ 1995805 w 2051050"/>
                <a:gd name="connsiteY0" fmla="*/ 114300 h 114300"/>
                <a:gd name="connsiteX1" fmla="*/ 57150 w 2051050"/>
                <a:gd name="connsiteY1" fmla="*/ 114300 h 114300"/>
                <a:gd name="connsiteX2" fmla="*/ 0 w 2051050"/>
                <a:gd name="connsiteY2" fmla="*/ 57150 h 114300"/>
                <a:gd name="connsiteX3" fmla="*/ 0 w 2051050"/>
                <a:gd name="connsiteY3" fmla="*/ 57150 h 114300"/>
                <a:gd name="connsiteX4" fmla="*/ 57150 w 2051050"/>
                <a:gd name="connsiteY4" fmla="*/ 0 h 114300"/>
                <a:gd name="connsiteX5" fmla="*/ 1995805 w 2051050"/>
                <a:gd name="connsiteY5" fmla="*/ 0 h 114300"/>
                <a:gd name="connsiteX6" fmla="*/ 2052955 w 2051050"/>
                <a:gd name="connsiteY6" fmla="*/ 57150 h 114300"/>
                <a:gd name="connsiteX7" fmla="*/ 2052955 w 2051050"/>
                <a:gd name="connsiteY7" fmla="*/ 57150 h 114300"/>
                <a:gd name="connsiteX8" fmla="*/ 1995805 w 2051050"/>
                <a:gd name="connsiteY8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1050" h="114300">
                  <a:moveTo>
                    <a:pt x="1995805" y="114300"/>
                  </a:moveTo>
                  <a:lnTo>
                    <a:pt x="57150" y="114300"/>
                  </a:lnTo>
                  <a:cubicBezTo>
                    <a:pt x="26035" y="114300"/>
                    <a:pt x="0" y="88900"/>
                    <a:pt x="0" y="57150"/>
                  </a:cubicBezTo>
                  <a:lnTo>
                    <a:pt x="0" y="57150"/>
                  </a:lnTo>
                  <a:cubicBezTo>
                    <a:pt x="0" y="26035"/>
                    <a:pt x="25400" y="0"/>
                    <a:pt x="57150" y="0"/>
                  </a:cubicBezTo>
                  <a:lnTo>
                    <a:pt x="1995805" y="0"/>
                  </a:lnTo>
                  <a:cubicBezTo>
                    <a:pt x="2026920" y="0"/>
                    <a:pt x="2052955" y="25400"/>
                    <a:pt x="2052955" y="57150"/>
                  </a:cubicBezTo>
                  <a:lnTo>
                    <a:pt x="2052955" y="57150"/>
                  </a:lnTo>
                  <a:cubicBezTo>
                    <a:pt x="2052955" y="88900"/>
                    <a:pt x="2027555" y="114300"/>
                    <a:pt x="1995805" y="114300"/>
                  </a:cubicBezTo>
                  <a:close/>
                </a:path>
              </a:pathLst>
            </a:custGeom>
            <a:solidFill>
              <a:srgbClr val="FBA200">
                <a:lumMod val="75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DF6C6213-CC09-C16A-C964-54E3CE385B78}"/>
                </a:ext>
              </a:extLst>
            </p:cNvPr>
            <p:cNvSpPr/>
            <p:nvPr/>
          </p:nvSpPr>
          <p:spPr>
            <a:xfrm>
              <a:off x="7536815" y="5463540"/>
              <a:ext cx="2051050" cy="114300"/>
            </a:xfrm>
            <a:custGeom>
              <a:avLst/>
              <a:gdLst>
                <a:gd name="connsiteX0" fmla="*/ 1995805 w 2051050"/>
                <a:gd name="connsiteY0" fmla="*/ 114300 h 114300"/>
                <a:gd name="connsiteX1" fmla="*/ 57150 w 2051050"/>
                <a:gd name="connsiteY1" fmla="*/ 114300 h 114300"/>
                <a:gd name="connsiteX2" fmla="*/ 0 w 2051050"/>
                <a:gd name="connsiteY2" fmla="*/ 57150 h 114300"/>
                <a:gd name="connsiteX3" fmla="*/ 0 w 2051050"/>
                <a:gd name="connsiteY3" fmla="*/ 57150 h 114300"/>
                <a:gd name="connsiteX4" fmla="*/ 57150 w 2051050"/>
                <a:gd name="connsiteY4" fmla="*/ 0 h 114300"/>
                <a:gd name="connsiteX5" fmla="*/ 1995805 w 2051050"/>
                <a:gd name="connsiteY5" fmla="*/ 0 h 114300"/>
                <a:gd name="connsiteX6" fmla="*/ 2052955 w 2051050"/>
                <a:gd name="connsiteY6" fmla="*/ 57150 h 114300"/>
                <a:gd name="connsiteX7" fmla="*/ 2052955 w 2051050"/>
                <a:gd name="connsiteY7" fmla="*/ 57150 h 114300"/>
                <a:gd name="connsiteX8" fmla="*/ 1995805 w 2051050"/>
                <a:gd name="connsiteY8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1050" h="114300">
                  <a:moveTo>
                    <a:pt x="1995805" y="114300"/>
                  </a:moveTo>
                  <a:lnTo>
                    <a:pt x="57150" y="114300"/>
                  </a:lnTo>
                  <a:cubicBezTo>
                    <a:pt x="26035" y="114300"/>
                    <a:pt x="0" y="88900"/>
                    <a:pt x="0" y="57150"/>
                  </a:cubicBezTo>
                  <a:lnTo>
                    <a:pt x="0" y="57150"/>
                  </a:lnTo>
                  <a:cubicBezTo>
                    <a:pt x="0" y="26035"/>
                    <a:pt x="25400" y="0"/>
                    <a:pt x="57150" y="0"/>
                  </a:cubicBezTo>
                  <a:lnTo>
                    <a:pt x="1995805" y="0"/>
                  </a:lnTo>
                  <a:cubicBezTo>
                    <a:pt x="2026920" y="0"/>
                    <a:pt x="2052955" y="25400"/>
                    <a:pt x="2052955" y="57150"/>
                  </a:cubicBezTo>
                  <a:lnTo>
                    <a:pt x="2052955" y="57150"/>
                  </a:lnTo>
                  <a:cubicBezTo>
                    <a:pt x="2052955" y="88900"/>
                    <a:pt x="2027555" y="114300"/>
                    <a:pt x="1995805" y="114300"/>
                  </a:cubicBezTo>
                  <a:close/>
                </a:path>
              </a:pathLst>
            </a:custGeom>
            <a:solidFill>
              <a:srgbClr val="FBA200">
                <a:lumMod val="75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11EE1005-EDD1-840D-B1A6-651967D50192}"/>
                </a:ext>
              </a:extLst>
            </p:cNvPr>
            <p:cNvSpPr/>
            <p:nvPr/>
          </p:nvSpPr>
          <p:spPr>
            <a:xfrm>
              <a:off x="7536815" y="5653405"/>
              <a:ext cx="2051050" cy="114300"/>
            </a:xfrm>
            <a:custGeom>
              <a:avLst/>
              <a:gdLst>
                <a:gd name="connsiteX0" fmla="*/ 1995805 w 2051050"/>
                <a:gd name="connsiteY0" fmla="*/ 114300 h 114300"/>
                <a:gd name="connsiteX1" fmla="*/ 57150 w 2051050"/>
                <a:gd name="connsiteY1" fmla="*/ 114300 h 114300"/>
                <a:gd name="connsiteX2" fmla="*/ 0 w 2051050"/>
                <a:gd name="connsiteY2" fmla="*/ 57150 h 114300"/>
                <a:gd name="connsiteX3" fmla="*/ 0 w 2051050"/>
                <a:gd name="connsiteY3" fmla="*/ 57150 h 114300"/>
                <a:gd name="connsiteX4" fmla="*/ 57150 w 2051050"/>
                <a:gd name="connsiteY4" fmla="*/ 0 h 114300"/>
                <a:gd name="connsiteX5" fmla="*/ 1995805 w 2051050"/>
                <a:gd name="connsiteY5" fmla="*/ 0 h 114300"/>
                <a:gd name="connsiteX6" fmla="*/ 2052955 w 2051050"/>
                <a:gd name="connsiteY6" fmla="*/ 57150 h 114300"/>
                <a:gd name="connsiteX7" fmla="*/ 2052955 w 2051050"/>
                <a:gd name="connsiteY7" fmla="*/ 57150 h 114300"/>
                <a:gd name="connsiteX8" fmla="*/ 1995805 w 2051050"/>
                <a:gd name="connsiteY8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1050" h="114300">
                  <a:moveTo>
                    <a:pt x="1995805" y="114300"/>
                  </a:moveTo>
                  <a:lnTo>
                    <a:pt x="57150" y="114300"/>
                  </a:lnTo>
                  <a:cubicBezTo>
                    <a:pt x="26035" y="114300"/>
                    <a:pt x="0" y="88900"/>
                    <a:pt x="0" y="57150"/>
                  </a:cubicBezTo>
                  <a:lnTo>
                    <a:pt x="0" y="57150"/>
                  </a:lnTo>
                  <a:cubicBezTo>
                    <a:pt x="0" y="26035"/>
                    <a:pt x="25400" y="0"/>
                    <a:pt x="57150" y="0"/>
                  </a:cubicBezTo>
                  <a:lnTo>
                    <a:pt x="1995805" y="0"/>
                  </a:lnTo>
                  <a:cubicBezTo>
                    <a:pt x="2026920" y="0"/>
                    <a:pt x="2052955" y="25400"/>
                    <a:pt x="2052955" y="57150"/>
                  </a:cubicBezTo>
                  <a:lnTo>
                    <a:pt x="2052955" y="57150"/>
                  </a:lnTo>
                  <a:cubicBezTo>
                    <a:pt x="2052955" y="88265"/>
                    <a:pt x="2027555" y="114300"/>
                    <a:pt x="1995805" y="114300"/>
                  </a:cubicBezTo>
                  <a:close/>
                </a:path>
              </a:pathLst>
            </a:custGeom>
            <a:solidFill>
              <a:srgbClr val="FBA200">
                <a:lumMod val="75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E158779D-81BB-D8C2-965D-0CE89ACD50A8}"/>
                </a:ext>
              </a:extLst>
            </p:cNvPr>
            <p:cNvSpPr/>
            <p:nvPr/>
          </p:nvSpPr>
          <p:spPr>
            <a:xfrm>
              <a:off x="7536815" y="5842635"/>
              <a:ext cx="2051050" cy="114300"/>
            </a:xfrm>
            <a:custGeom>
              <a:avLst/>
              <a:gdLst>
                <a:gd name="connsiteX0" fmla="*/ 1995805 w 2051050"/>
                <a:gd name="connsiteY0" fmla="*/ 114300 h 114300"/>
                <a:gd name="connsiteX1" fmla="*/ 57150 w 2051050"/>
                <a:gd name="connsiteY1" fmla="*/ 114300 h 114300"/>
                <a:gd name="connsiteX2" fmla="*/ 0 w 2051050"/>
                <a:gd name="connsiteY2" fmla="*/ 57150 h 114300"/>
                <a:gd name="connsiteX3" fmla="*/ 0 w 2051050"/>
                <a:gd name="connsiteY3" fmla="*/ 57150 h 114300"/>
                <a:gd name="connsiteX4" fmla="*/ 57150 w 2051050"/>
                <a:gd name="connsiteY4" fmla="*/ 0 h 114300"/>
                <a:gd name="connsiteX5" fmla="*/ 1995805 w 2051050"/>
                <a:gd name="connsiteY5" fmla="*/ 0 h 114300"/>
                <a:gd name="connsiteX6" fmla="*/ 2052955 w 2051050"/>
                <a:gd name="connsiteY6" fmla="*/ 57150 h 114300"/>
                <a:gd name="connsiteX7" fmla="*/ 2052955 w 2051050"/>
                <a:gd name="connsiteY7" fmla="*/ 57150 h 114300"/>
                <a:gd name="connsiteX8" fmla="*/ 1995805 w 2051050"/>
                <a:gd name="connsiteY8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1050" h="114300">
                  <a:moveTo>
                    <a:pt x="1995805" y="114300"/>
                  </a:moveTo>
                  <a:lnTo>
                    <a:pt x="57150" y="114300"/>
                  </a:lnTo>
                  <a:cubicBezTo>
                    <a:pt x="26035" y="114300"/>
                    <a:pt x="0" y="88900"/>
                    <a:pt x="0" y="57150"/>
                  </a:cubicBezTo>
                  <a:lnTo>
                    <a:pt x="0" y="57150"/>
                  </a:lnTo>
                  <a:cubicBezTo>
                    <a:pt x="0" y="26035"/>
                    <a:pt x="25400" y="0"/>
                    <a:pt x="57150" y="0"/>
                  </a:cubicBezTo>
                  <a:lnTo>
                    <a:pt x="1995805" y="0"/>
                  </a:lnTo>
                  <a:cubicBezTo>
                    <a:pt x="2026920" y="0"/>
                    <a:pt x="2052955" y="25400"/>
                    <a:pt x="2052955" y="57150"/>
                  </a:cubicBezTo>
                  <a:lnTo>
                    <a:pt x="2052955" y="57150"/>
                  </a:lnTo>
                  <a:cubicBezTo>
                    <a:pt x="2052955" y="88900"/>
                    <a:pt x="2027555" y="114300"/>
                    <a:pt x="1995805" y="114300"/>
                  </a:cubicBezTo>
                  <a:close/>
                </a:path>
              </a:pathLst>
            </a:custGeom>
            <a:solidFill>
              <a:srgbClr val="FBA200">
                <a:lumMod val="75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51" name="Freeform: Shape 2850">
              <a:extLst>
                <a:ext uri="{FF2B5EF4-FFF2-40B4-BE49-F238E27FC236}">
                  <a16:creationId xmlns:a16="http://schemas.microsoft.com/office/drawing/2014/main" id="{22B769A0-9BD1-8879-E508-0B813C17ECE6}"/>
                </a:ext>
              </a:extLst>
            </p:cNvPr>
            <p:cNvSpPr/>
            <p:nvPr/>
          </p:nvSpPr>
          <p:spPr>
            <a:xfrm>
              <a:off x="9629140" y="1489710"/>
              <a:ext cx="1612900" cy="4591050"/>
            </a:xfrm>
            <a:custGeom>
              <a:avLst/>
              <a:gdLst>
                <a:gd name="connsiteX0" fmla="*/ 1612900 w 1612900"/>
                <a:gd name="connsiteY0" fmla="*/ 4597400 h 4591050"/>
                <a:gd name="connsiteX1" fmla="*/ 0 w 1612900"/>
                <a:gd name="connsiteY1" fmla="*/ 4597400 h 4591050"/>
                <a:gd name="connsiteX2" fmla="*/ 0 w 1612900"/>
                <a:gd name="connsiteY2" fmla="*/ 327025 h 4591050"/>
                <a:gd name="connsiteX3" fmla="*/ 327025 w 1612900"/>
                <a:gd name="connsiteY3" fmla="*/ 0 h 4591050"/>
                <a:gd name="connsiteX4" fmla="*/ 1285240 w 1612900"/>
                <a:gd name="connsiteY4" fmla="*/ 0 h 4591050"/>
                <a:gd name="connsiteX5" fmla="*/ 1612265 w 1612900"/>
                <a:gd name="connsiteY5" fmla="*/ 327025 h 4591050"/>
                <a:gd name="connsiteX6" fmla="*/ 1612265 w 1612900"/>
                <a:gd name="connsiteY6" fmla="*/ 4597400 h 4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900" h="4591050">
                  <a:moveTo>
                    <a:pt x="1612900" y="4597400"/>
                  </a:moveTo>
                  <a:lnTo>
                    <a:pt x="0" y="4597400"/>
                  </a:lnTo>
                  <a:lnTo>
                    <a:pt x="0" y="327025"/>
                  </a:lnTo>
                  <a:cubicBezTo>
                    <a:pt x="0" y="147320"/>
                    <a:pt x="147320" y="0"/>
                    <a:pt x="327025" y="0"/>
                  </a:cubicBezTo>
                  <a:lnTo>
                    <a:pt x="1285240" y="0"/>
                  </a:lnTo>
                  <a:cubicBezTo>
                    <a:pt x="1464945" y="0"/>
                    <a:pt x="1612265" y="147320"/>
                    <a:pt x="1612265" y="327025"/>
                  </a:cubicBezTo>
                  <a:lnTo>
                    <a:pt x="1612265" y="4597400"/>
                  </a:lnTo>
                  <a:close/>
                </a:path>
              </a:pathLst>
            </a:custGeom>
            <a:solidFill>
              <a:srgbClr val="0680C3">
                <a:lumMod val="75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52" name="Freeform: Shape 2851">
              <a:extLst>
                <a:ext uri="{FF2B5EF4-FFF2-40B4-BE49-F238E27FC236}">
                  <a16:creationId xmlns:a16="http://schemas.microsoft.com/office/drawing/2014/main" id="{B4E41D07-43CE-3AA1-0523-7379B4D18E2D}"/>
                </a:ext>
              </a:extLst>
            </p:cNvPr>
            <p:cNvSpPr/>
            <p:nvPr/>
          </p:nvSpPr>
          <p:spPr>
            <a:xfrm>
              <a:off x="9752965" y="1604010"/>
              <a:ext cx="1358900" cy="4483100"/>
            </a:xfrm>
            <a:custGeom>
              <a:avLst/>
              <a:gdLst>
                <a:gd name="connsiteX0" fmla="*/ 1364615 w 1358900"/>
                <a:gd name="connsiteY0" fmla="*/ 4488180 h 4483100"/>
                <a:gd name="connsiteX1" fmla="*/ 0 w 1358900"/>
                <a:gd name="connsiteY1" fmla="*/ 4488180 h 4483100"/>
                <a:gd name="connsiteX2" fmla="*/ 0 w 1358900"/>
                <a:gd name="connsiteY2" fmla="*/ 266700 h 4483100"/>
                <a:gd name="connsiteX3" fmla="*/ 266700 w 1358900"/>
                <a:gd name="connsiteY3" fmla="*/ 0 h 4483100"/>
                <a:gd name="connsiteX4" fmla="*/ 1097915 w 1358900"/>
                <a:gd name="connsiteY4" fmla="*/ 0 h 4483100"/>
                <a:gd name="connsiteX5" fmla="*/ 1364615 w 1358900"/>
                <a:gd name="connsiteY5" fmla="*/ 266700 h 4483100"/>
                <a:gd name="connsiteX6" fmla="*/ 1364615 w 1358900"/>
                <a:gd name="connsiteY6" fmla="*/ 4488180 h 448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900" h="4483100">
                  <a:moveTo>
                    <a:pt x="1364615" y="4488180"/>
                  </a:moveTo>
                  <a:lnTo>
                    <a:pt x="0" y="4488180"/>
                  </a:lnTo>
                  <a:lnTo>
                    <a:pt x="0" y="266700"/>
                  </a:lnTo>
                  <a:cubicBezTo>
                    <a:pt x="0" y="120015"/>
                    <a:pt x="120015" y="0"/>
                    <a:pt x="266700" y="0"/>
                  </a:cubicBezTo>
                  <a:lnTo>
                    <a:pt x="1097915" y="0"/>
                  </a:lnTo>
                  <a:cubicBezTo>
                    <a:pt x="1244600" y="0"/>
                    <a:pt x="1364615" y="120015"/>
                    <a:pt x="1364615" y="266700"/>
                  </a:cubicBezTo>
                  <a:lnTo>
                    <a:pt x="1364615" y="4488180"/>
                  </a:lnTo>
                  <a:close/>
                </a:path>
              </a:pathLst>
            </a:custGeom>
            <a:solidFill>
              <a:srgbClr val="0680C3">
                <a:lumMod val="60000"/>
                <a:lumOff val="40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53" name="Freeform: Shape 2852">
              <a:extLst>
                <a:ext uri="{FF2B5EF4-FFF2-40B4-BE49-F238E27FC236}">
                  <a16:creationId xmlns:a16="http://schemas.microsoft.com/office/drawing/2014/main" id="{51F321A4-066A-EFDF-3009-C4E33D9B7F59}"/>
                </a:ext>
              </a:extLst>
            </p:cNvPr>
            <p:cNvSpPr/>
            <p:nvPr/>
          </p:nvSpPr>
          <p:spPr>
            <a:xfrm>
              <a:off x="8437245" y="3787775"/>
              <a:ext cx="1098550" cy="1200150"/>
            </a:xfrm>
            <a:custGeom>
              <a:avLst/>
              <a:gdLst>
                <a:gd name="connsiteX0" fmla="*/ 805180 w 1098550"/>
                <a:gd name="connsiteY0" fmla="*/ 1200150 h 1200150"/>
                <a:gd name="connsiteX1" fmla="*/ 295275 w 1098550"/>
                <a:gd name="connsiteY1" fmla="*/ 1200150 h 1200150"/>
                <a:gd name="connsiteX2" fmla="*/ 0 w 1098550"/>
                <a:gd name="connsiteY2" fmla="*/ 904875 h 1200150"/>
                <a:gd name="connsiteX3" fmla="*/ 0 w 1098550"/>
                <a:gd name="connsiteY3" fmla="*/ 295275 h 1200150"/>
                <a:gd name="connsiteX4" fmla="*/ 295275 w 1098550"/>
                <a:gd name="connsiteY4" fmla="*/ 0 h 1200150"/>
                <a:gd name="connsiteX5" fmla="*/ 805180 w 1098550"/>
                <a:gd name="connsiteY5" fmla="*/ 0 h 1200150"/>
                <a:gd name="connsiteX6" fmla="*/ 1100455 w 1098550"/>
                <a:gd name="connsiteY6" fmla="*/ 295275 h 1200150"/>
                <a:gd name="connsiteX7" fmla="*/ 1100455 w 1098550"/>
                <a:gd name="connsiteY7" fmla="*/ 904875 h 1200150"/>
                <a:gd name="connsiteX8" fmla="*/ 805180 w 1098550"/>
                <a:gd name="connsiteY8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8550" h="1200150">
                  <a:moveTo>
                    <a:pt x="805180" y="1200150"/>
                  </a:moveTo>
                  <a:lnTo>
                    <a:pt x="295275" y="1200150"/>
                  </a:lnTo>
                  <a:cubicBezTo>
                    <a:pt x="132715" y="1200150"/>
                    <a:pt x="0" y="1067435"/>
                    <a:pt x="0" y="904875"/>
                  </a:cubicBezTo>
                  <a:lnTo>
                    <a:pt x="0" y="295275"/>
                  </a:lnTo>
                  <a:cubicBezTo>
                    <a:pt x="0" y="132715"/>
                    <a:pt x="132715" y="0"/>
                    <a:pt x="295275" y="0"/>
                  </a:cubicBezTo>
                  <a:lnTo>
                    <a:pt x="805180" y="0"/>
                  </a:lnTo>
                  <a:cubicBezTo>
                    <a:pt x="967740" y="0"/>
                    <a:pt x="1100455" y="132715"/>
                    <a:pt x="1100455" y="295275"/>
                  </a:cubicBezTo>
                  <a:lnTo>
                    <a:pt x="1100455" y="904875"/>
                  </a:lnTo>
                  <a:cubicBezTo>
                    <a:pt x="1100455" y="1067435"/>
                    <a:pt x="967740" y="1200150"/>
                    <a:pt x="805180" y="1200150"/>
                  </a:cubicBezTo>
                  <a:close/>
                </a:path>
              </a:pathLst>
            </a:custGeom>
            <a:solidFill>
              <a:srgbClr val="1B1B1B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54" name="Freeform: Shape 2853">
              <a:extLst>
                <a:ext uri="{FF2B5EF4-FFF2-40B4-BE49-F238E27FC236}">
                  <a16:creationId xmlns:a16="http://schemas.microsoft.com/office/drawing/2014/main" id="{1C15D532-5F91-8E9E-7322-EE29416B3599}"/>
                </a:ext>
              </a:extLst>
            </p:cNvPr>
            <p:cNvSpPr/>
            <p:nvPr/>
          </p:nvSpPr>
          <p:spPr>
            <a:xfrm>
              <a:off x="8521065" y="3879850"/>
              <a:ext cx="927100" cy="1016000"/>
            </a:xfrm>
            <a:custGeom>
              <a:avLst/>
              <a:gdLst>
                <a:gd name="connsiteX0" fmla="*/ 680720 w 927100"/>
                <a:gd name="connsiteY0" fmla="*/ 1016635 h 1016000"/>
                <a:gd name="connsiteX1" fmla="*/ 251460 w 927100"/>
                <a:gd name="connsiteY1" fmla="*/ 1016635 h 1016000"/>
                <a:gd name="connsiteX2" fmla="*/ 0 w 927100"/>
                <a:gd name="connsiteY2" fmla="*/ 765175 h 1016000"/>
                <a:gd name="connsiteX3" fmla="*/ 0 w 927100"/>
                <a:gd name="connsiteY3" fmla="*/ 251460 h 1016000"/>
                <a:gd name="connsiteX4" fmla="*/ 251460 w 927100"/>
                <a:gd name="connsiteY4" fmla="*/ 0 h 1016000"/>
                <a:gd name="connsiteX5" fmla="*/ 680720 w 927100"/>
                <a:gd name="connsiteY5" fmla="*/ 0 h 1016000"/>
                <a:gd name="connsiteX6" fmla="*/ 932180 w 927100"/>
                <a:gd name="connsiteY6" fmla="*/ 251460 h 1016000"/>
                <a:gd name="connsiteX7" fmla="*/ 932180 w 927100"/>
                <a:gd name="connsiteY7" fmla="*/ 765175 h 1016000"/>
                <a:gd name="connsiteX8" fmla="*/ 680720 w 927100"/>
                <a:gd name="connsiteY8" fmla="*/ 1016635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7100" h="1016000">
                  <a:moveTo>
                    <a:pt x="680720" y="1016635"/>
                  </a:moveTo>
                  <a:lnTo>
                    <a:pt x="251460" y="1016635"/>
                  </a:lnTo>
                  <a:cubicBezTo>
                    <a:pt x="113030" y="1016635"/>
                    <a:pt x="0" y="903605"/>
                    <a:pt x="0" y="765175"/>
                  </a:cubicBezTo>
                  <a:lnTo>
                    <a:pt x="0" y="251460"/>
                  </a:lnTo>
                  <a:cubicBezTo>
                    <a:pt x="0" y="113030"/>
                    <a:pt x="113030" y="0"/>
                    <a:pt x="251460" y="0"/>
                  </a:cubicBezTo>
                  <a:lnTo>
                    <a:pt x="680720" y="0"/>
                  </a:lnTo>
                  <a:cubicBezTo>
                    <a:pt x="819150" y="0"/>
                    <a:pt x="932180" y="113030"/>
                    <a:pt x="932180" y="251460"/>
                  </a:cubicBezTo>
                  <a:lnTo>
                    <a:pt x="932180" y="765175"/>
                  </a:lnTo>
                  <a:cubicBezTo>
                    <a:pt x="932815" y="903605"/>
                    <a:pt x="819150" y="1016635"/>
                    <a:pt x="680720" y="1016635"/>
                  </a:cubicBezTo>
                  <a:close/>
                </a:path>
              </a:pathLst>
            </a:custGeom>
            <a:solidFill>
              <a:srgbClr val="0680C3">
                <a:lumMod val="75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55" name="Freeform: Shape 2854">
              <a:extLst>
                <a:ext uri="{FF2B5EF4-FFF2-40B4-BE49-F238E27FC236}">
                  <a16:creationId xmlns:a16="http://schemas.microsoft.com/office/drawing/2014/main" id="{527E14F3-F14A-F5B9-8228-52B8F388E630}"/>
                </a:ext>
              </a:extLst>
            </p:cNvPr>
            <p:cNvSpPr/>
            <p:nvPr/>
          </p:nvSpPr>
          <p:spPr>
            <a:xfrm>
              <a:off x="9940925" y="1938020"/>
              <a:ext cx="946150" cy="946150"/>
            </a:xfrm>
            <a:custGeom>
              <a:avLst/>
              <a:gdLst>
                <a:gd name="connsiteX0" fmla="*/ 729615 w 946150"/>
                <a:gd name="connsiteY0" fmla="*/ 946785 h 946150"/>
                <a:gd name="connsiteX1" fmla="*/ 217170 w 946150"/>
                <a:gd name="connsiteY1" fmla="*/ 946785 h 946150"/>
                <a:gd name="connsiteX2" fmla="*/ 0 w 946150"/>
                <a:gd name="connsiteY2" fmla="*/ 729615 h 946150"/>
                <a:gd name="connsiteX3" fmla="*/ 0 w 946150"/>
                <a:gd name="connsiteY3" fmla="*/ 217170 h 946150"/>
                <a:gd name="connsiteX4" fmla="*/ 217170 w 946150"/>
                <a:gd name="connsiteY4" fmla="*/ 0 h 946150"/>
                <a:gd name="connsiteX5" fmla="*/ 729615 w 946150"/>
                <a:gd name="connsiteY5" fmla="*/ 0 h 946150"/>
                <a:gd name="connsiteX6" fmla="*/ 946785 w 946150"/>
                <a:gd name="connsiteY6" fmla="*/ 217170 h 946150"/>
                <a:gd name="connsiteX7" fmla="*/ 946785 w 946150"/>
                <a:gd name="connsiteY7" fmla="*/ 729615 h 946150"/>
                <a:gd name="connsiteX8" fmla="*/ 729615 w 946150"/>
                <a:gd name="connsiteY8" fmla="*/ 946785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6150" h="946150">
                  <a:moveTo>
                    <a:pt x="729615" y="946785"/>
                  </a:moveTo>
                  <a:lnTo>
                    <a:pt x="217170" y="946785"/>
                  </a:lnTo>
                  <a:cubicBezTo>
                    <a:pt x="97790" y="946785"/>
                    <a:pt x="0" y="848995"/>
                    <a:pt x="0" y="729615"/>
                  </a:cubicBezTo>
                  <a:lnTo>
                    <a:pt x="0" y="217170"/>
                  </a:lnTo>
                  <a:cubicBezTo>
                    <a:pt x="0" y="97790"/>
                    <a:pt x="97790" y="0"/>
                    <a:pt x="217170" y="0"/>
                  </a:cubicBezTo>
                  <a:lnTo>
                    <a:pt x="729615" y="0"/>
                  </a:lnTo>
                  <a:cubicBezTo>
                    <a:pt x="848995" y="0"/>
                    <a:pt x="946785" y="97790"/>
                    <a:pt x="946785" y="217170"/>
                  </a:cubicBezTo>
                  <a:lnTo>
                    <a:pt x="946785" y="729615"/>
                  </a:lnTo>
                  <a:cubicBezTo>
                    <a:pt x="946785" y="848995"/>
                    <a:pt x="849630" y="946785"/>
                    <a:pt x="729615" y="946785"/>
                  </a:cubicBezTo>
                  <a:close/>
                </a:path>
              </a:pathLst>
            </a:custGeom>
            <a:solidFill>
              <a:srgbClr val="1B1B1B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5D4F51BC-4DAD-AE67-4854-FB8BE9B9E20A}"/>
                </a:ext>
              </a:extLst>
            </p:cNvPr>
            <p:cNvSpPr/>
            <p:nvPr/>
          </p:nvSpPr>
          <p:spPr>
            <a:xfrm>
              <a:off x="10024745" y="2021205"/>
              <a:ext cx="774700" cy="774700"/>
            </a:xfrm>
            <a:custGeom>
              <a:avLst/>
              <a:gdLst>
                <a:gd name="connsiteX0" fmla="*/ 579755 w 774700"/>
                <a:gd name="connsiteY0" fmla="*/ 779780 h 774700"/>
                <a:gd name="connsiteX1" fmla="*/ 200025 w 774700"/>
                <a:gd name="connsiteY1" fmla="*/ 779780 h 774700"/>
                <a:gd name="connsiteX2" fmla="*/ 0 w 774700"/>
                <a:gd name="connsiteY2" fmla="*/ 579755 h 774700"/>
                <a:gd name="connsiteX3" fmla="*/ 0 w 774700"/>
                <a:gd name="connsiteY3" fmla="*/ 200025 h 774700"/>
                <a:gd name="connsiteX4" fmla="*/ 200025 w 774700"/>
                <a:gd name="connsiteY4" fmla="*/ 0 h 774700"/>
                <a:gd name="connsiteX5" fmla="*/ 579755 w 774700"/>
                <a:gd name="connsiteY5" fmla="*/ 0 h 774700"/>
                <a:gd name="connsiteX6" fmla="*/ 779780 w 774700"/>
                <a:gd name="connsiteY6" fmla="*/ 200025 h 774700"/>
                <a:gd name="connsiteX7" fmla="*/ 779780 w 774700"/>
                <a:gd name="connsiteY7" fmla="*/ 579755 h 774700"/>
                <a:gd name="connsiteX8" fmla="*/ 579755 w 774700"/>
                <a:gd name="connsiteY8" fmla="*/ 779780 h 77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700" h="774700">
                  <a:moveTo>
                    <a:pt x="579755" y="779780"/>
                  </a:moveTo>
                  <a:lnTo>
                    <a:pt x="200025" y="779780"/>
                  </a:lnTo>
                  <a:cubicBezTo>
                    <a:pt x="90170" y="779780"/>
                    <a:pt x="0" y="689610"/>
                    <a:pt x="0" y="579755"/>
                  </a:cubicBezTo>
                  <a:lnTo>
                    <a:pt x="0" y="200025"/>
                  </a:lnTo>
                  <a:cubicBezTo>
                    <a:pt x="0" y="90170"/>
                    <a:pt x="90170" y="0"/>
                    <a:pt x="200025" y="0"/>
                  </a:cubicBezTo>
                  <a:lnTo>
                    <a:pt x="579755" y="0"/>
                  </a:lnTo>
                  <a:cubicBezTo>
                    <a:pt x="689611" y="0"/>
                    <a:pt x="779780" y="90170"/>
                    <a:pt x="779780" y="200025"/>
                  </a:cubicBezTo>
                  <a:lnTo>
                    <a:pt x="779780" y="579755"/>
                  </a:lnTo>
                  <a:cubicBezTo>
                    <a:pt x="779780" y="689610"/>
                    <a:pt x="689611" y="779780"/>
                    <a:pt x="579755" y="779780"/>
                  </a:cubicBezTo>
                  <a:close/>
                </a:path>
              </a:pathLst>
            </a:custGeom>
            <a:solidFill>
              <a:srgbClr val="0680C3">
                <a:lumMod val="40000"/>
                <a:lumOff val="60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3FADBAD5-F607-04AA-3BB7-D93EB53F59C9}"/>
                </a:ext>
              </a:extLst>
            </p:cNvPr>
            <p:cNvSpPr/>
            <p:nvPr/>
          </p:nvSpPr>
          <p:spPr>
            <a:xfrm>
              <a:off x="10603865" y="3455035"/>
              <a:ext cx="393700" cy="558800"/>
            </a:xfrm>
            <a:custGeom>
              <a:avLst/>
              <a:gdLst>
                <a:gd name="connsiteX0" fmla="*/ 0 w 393700"/>
                <a:gd name="connsiteY0" fmla="*/ 0 h 558800"/>
                <a:gd name="connsiteX1" fmla="*/ 393700 w 393700"/>
                <a:gd name="connsiteY1" fmla="*/ 0 h 558800"/>
                <a:gd name="connsiteX2" fmla="*/ 393700 w 393700"/>
                <a:gd name="connsiteY2" fmla="*/ 561975 h 558800"/>
                <a:gd name="connsiteX3" fmla="*/ 0 w 393700"/>
                <a:gd name="connsiteY3" fmla="*/ 561975 h 5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00" h="558800">
                  <a:moveTo>
                    <a:pt x="0" y="0"/>
                  </a:moveTo>
                  <a:lnTo>
                    <a:pt x="393700" y="0"/>
                  </a:lnTo>
                  <a:lnTo>
                    <a:pt x="393700" y="561975"/>
                  </a:lnTo>
                  <a:lnTo>
                    <a:pt x="0" y="561975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F49A3360-B561-918C-0C29-E241EBBE7E33}"/>
                </a:ext>
              </a:extLst>
            </p:cNvPr>
            <p:cNvSpPr/>
            <p:nvPr/>
          </p:nvSpPr>
          <p:spPr>
            <a:xfrm>
              <a:off x="3810635" y="1148715"/>
              <a:ext cx="7708900" cy="177800"/>
            </a:xfrm>
            <a:custGeom>
              <a:avLst/>
              <a:gdLst>
                <a:gd name="connsiteX0" fmla="*/ 7708900 w 7708900"/>
                <a:gd name="connsiteY0" fmla="*/ 0 h 177800"/>
                <a:gd name="connsiteX1" fmla="*/ 7708900 w 7708900"/>
                <a:gd name="connsiteY1" fmla="*/ 0 h 177800"/>
                <a:gd name="connsiteX2" fmla="*/ 6467475 w 7708900"/>
                <a:gd name="connsiteY2" fmla="*/ 0 h 177800"/>
                <a:gd name="connsiteX3" fmla="*/ 12700 w 7708900"/>
                <a:gd name="connsiteY3" fmla="*/ 0 h 177800"/>
                <a:gd name="connsiteX4" fmla="*/ 0 w 7708900"/>
                <a:gd name="connsiteY4" fmla="*/ 48260 h 177800"/>
                <a:gd name="connsiteX5" fmla="*/ 127000 w 7708900"/>
                <a:gd name="connsiteY5" fmla="*/ 175260 h 177800"/>
                <a:gd name="connsiteX6" fmla="*/ 139065 w 7708900"/>
                <a:gd name="connsiteY6" fmla="*/ 178435 h 177800"/>
                <a:gd name="connsiteX7" fmla="*/ 202565 w 7708900"/>
                <a:gd name="connsiteY7" fmla="*/ 177800 h 177800"/>
                <a:gd name="connsiteX8" fmla="*/ 7657465 w 7708900"/>
                <a:gd name="connsiteY8" fmla="*/ 177800 h 177800"/>
                <a:gd name="connsiteX9" fmla="*/ 7709535 w 7708900"/>
                <a:gd name="connsiteY9" fmla="*/ 177165 h 177800"/>
                <a:gd name="connsiteX10" fmla="*/ 7709535 w 7708900"/>
                <a:gd name="connsiteY10" fmla="*/ 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08900" h="177800">
                  <a:moveTo>
                    <a:pt x="7708900" y="0"/>
                  </a:moveTo>
                  <a:cubicBezTo>
                    <a:pt x="7708265" y="0"/>
                    <a:pt x="7708265" y="0"/>
                    <a:pt x="7708900" y="0"/>
                  </a:cubicBezTo>
                  <a:cubicBezTo>
                    <a:pt x="7294881" y="0"/>
                    <a:pt x="6880860" y="0"/>
                    <a:pt x="6467475" y="0"/>
                  </a:cubicBezTo>
                  <a:cubicBezTo>
                    <a:pt x="4316096" y="0"/>
                    <a:pt x="2164080" y="0"/>
                    <a:pt x="12700" y="0"/>
                  </a:cubicBezTo>
                  <a:cubicBezTo>
                    <a:pt x="-3175" y="12700"/>
                    <a:pt x="3810" y="31750"/>
                    <a:pt x="0" y="48260"/>
                  </a:cubicBezTo>
                  <a:cubicBezTo>
                    <a:pt x="7620" y="109220"/>
                    <a:pt x="66675" y="168275"/>
                    <a:pt x="127000" y="175260"/>
                  </a:cubicBezTo>
                  <a:cubicBezTo>
                    <a:pt x="130810" y="177165"/>
                    <a:pt x="134620" y="178435"/>
                    <a:pt x="139065" y="178435"/>
                  </a:cubicBezTo>
                  <a:cubicBezTo>
                    <a:pt x="160020" y="177165"/>
                    <a:pt x="181610" y="177800"/>
                    <a:pt x="202565" y="177800"/>
                  </a:cubicBezTo>
                  <a:cubicBezTo>
                    <a:pt x="2687320" y="177800"/>
                    <a:pt x="5172075" y="177800"/>
                    <a:pt x="7657465" y="177800"/>
                  </a:cubicBezTo>
                  <a:cubicBezTo>
                    <a:pt x="7674610" y="177800"/>
                    <a:pt x="7692390" y="179070"/>
                    <a:pt x="7709535" y="177165"/>
                  </a:cubicBezTo>
                  <a:lnTo>
                    <a:pt x="7709535" y="0"/>
                  </a:lnTo>
                  <a:close/>
                </a:path>
              </a:pathLst>
            </a:custGeom>
            <a:solidFill>
              <a:srgbClr val="0680C3">
                <a:lumMod val="50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F28604D0-9A86-EFFF-19FB-2B0C202B6FBB}"/>
                </a:ext>
              </a:extLst>
            </p:cNvPr>
            <p:cNvSpPr/>
            <p:nvPr/>
          </p:nvSpPr>
          <p:spPr>
            <a:xfrm>
              <a:off x="4084320" y="1689100"/>
              <a:ext cx="4127500" cy="1638300"/>
            </a:xfrm>
            <a:custGeom>
              <a:avLst/>
              <a:gdLst>
                <a:gd name="connsiteX0" fmla="*/ 3729355 w 4127500"/>
                <a:gd name="connsiteY0" fmla="*/ 1639570 h 1638300"/>
                <a:gd name="connsiteX1" fmla="*/ 400050 w 4127500"/>
                <a:gd name="connsiteY1" fmla="*/ 1639570 h 1638300"/>
                <a:gd name="connsiteX2" fmla="*/ 0 w 4127500"/>
                <a:gd name="connsiteY2" fmla="*/ 1239520 h 1638300"/>
                <a:gd name="connsiteX3" fmla="*/ 0 w 4127500"/>
                <a:gd name="connsiteY3" fmla="*/ 400050 h 1638300"/>
                <a:gd name="connsiteX4" fmla="*/ 400050 w 4127500"/>
                <a:gd name="connsiteY4" fmla="*/ 0 h 1638300"/>
                <a:gd name="connsiteX5" fmla="*/ 3729355 w 4127500"/>
                <a:gd name="connsiteY5" fmla="*/ 0 h 1638300"/>
                <a:gd name="connsiteX6" fmla="*/ 4129405 w 4127500"/>
                <a:gd name="connsiteY6" fmla="*/ 400050 h 1638300"/>
                <a:gd name="connsiteX7" fmla="*/ 4129405 w 4127500"/>
                <a:gd name="connsiteY7" fmla="*/ 1238885 h 1638300"/>
                <a:gd name="connsiteX8" fmla="*/ 3729355 w 4127500"/>
                <a:gd name="connsiteY8" fmla="*/ 163957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27500" h="1638300">
                  <a:moveTo>
                    <a:pt x="3729355" y="1639570"/>
                  </a:moveTo>
                  <a:lnTo>
                    <a:pt x="400050" y="1639570"/>
                  </a:lnTo>
                  <a:cubicBezTo>
                    <a:pt x="179705" y="1639570"/>
                    <a:pt x="0" y="1459230"/>
                    <a:pt x="0" y="1239520"/>
                  </a:cubicBezTo>
                  <a:lnTo>
                    <a:pt x="0" y="400050"/>
                  </a:lnTo>
                  <a:cubicBezTo>
                    <a:pt x="0" y="179705"/>
                    <a:pt x="180340" y="0"/>
                    <a:pt x="400050" y="0"/>
                  </a:cubicBezTo>
                  <a:lnTo>
                    <a:pt x="3729355" y="0"/>
                  </a:lnTo>
                  <a:cubicBezTo>
                    <a:pt x="3949700" y="0"/>
                    <a:pt x="4129405" y="180340"/>
                    <a:pt x="4129405" y="400050"/>
                  </a:cubicBezTo>
                  <a:lnTo>
                    <a:pt x="4129405" y="1238885"/>
                  </a:lnTo>
                  <a:cubicBezTo>
                    <a:pt x="4129405" y="1459230"/>
                    <a:pt x="3949065" y="1639570"/>
                    <a:pt x="3729355" y="163957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BFE3BC2D-E71C-5981-54FD-30AA6D28A231}"/>
                </a:ext>
              </a:extLst>
            </p:cNvPr>
            <p:cNvSpPr/>
            <p:nvPr/>
          </p:nvSpPr>
          <p:spPr>
            <a:xfrm>
              <a:off x="4208145" y="1859280"/>
              <a:ext cx="3879850" cy="1295400"/>
            </a:xfrm>
            <a:custGeom>
              <a:avLst/>
              <a:gdLst>
                <a:gd name="connsiteX0" fmla="*/ 3616325 w 3879850"/>
                <a:gd name="connsiteY0" fmla="*/ 1299210 h 1295400"/>
                <a:gd name="connsiteX1" fmla="*/ 265430 w 3879850"/>
                <a:gd name="connsiteY1" fmla="*/ 1299210 h 1295400"/>
                <a:gd name="connsiteX2" fmla="*/ 0 w 3879850"/>
                <a:gd name="connsiteY2" fmla="*/ 1033780 h 1295400"/>
                <a:gd name="connsiteX3" fmla="*/ 0 w 3879850"/>
                <a:gd name="connsiteY3" fmla="*/ 265430 h 1295400"/>
                <a:gd name="connsiteX4" fmla="*/ 265430 w 3879850"/>
                <a:gd name="connsiteY4" fmla="*/ 0 h 1295400"/>
                <a:gd name="connsiteX5" fmla="*/ 3616325 w 3879850"/>
                <a:gd name="connsiteY5" fmla="*/ 0 h 1295400"/>
                <a:gd name="connsiteX6" fmla="*/ 3881755 w 3879850"/>
                <a:gd name="connsiteY6" fmla="*/ 265430 h 1295400"/>
                <a:gd name="connsiteX7" fmla="*/ 3881755 w 3879850"/>
                <a:gd name="connsiteY7" fmla="*/ 1033145 h 1295400"/>
                <a:gd name="connsiteX8" fmla="*/ 3616325 w 3879850"/>
                <a:gd name="connsiteY8" fmla="*/ 129921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9850" h="1295400">
                  <a:moveTo>
                    <a:pt x="3616325" y="1299210"/>
                  </a:moveTo>
                  <a:lnTo>
                    <a:pt x="265430" y="1299210"/>
                  </a:lnTo>
                  <a:cubicBezTo>
                    <a:pt x="119380" y="1299210"/>
                    <a:pt x="0" y="1179830"/>
                    <a:pt x="0" y="1033780"/>
                  </a:cubicBezTo>
                  <a:lnTo>
                    <a:pt x="0" y="265430"/>
                  </a:lnTo>
                  <a:cubicBezTo>
                    <a:pt x="0" y="119380"/>
                    <a:pt x="119380" y="0"/>
                    <a:pt x="265430" y="0"/>
                  </a:cubicBezTo>
                  <a:lnTo>
                    <a:pt x="3616325" y="0"/>
                  </a:lnTo>
                  <a:cubicBezTo>
                    <a:pt x="3762375" y="0"/>
                    <a:pt x="3881755" y="119380"/>
                    <a:pt x="3881755" y="265430"/>
                  </a:cubicBezTo>
                  <a:lnTo>
                    <a:pt x="3881755" y="1033145"/>
                  </a:lnTo>
                  <a:cubicBezTo>
                    <a:pt x="3881755" y="1179830"/>
                    <a:pt x="3762375" y="1299210"/>
                    <a:pt x="3616325" y="1299210"/>
                  </a:cubicBezTo>
                  <a:close/>
                </a:path>
              </a:pathLst>
            </a:custGeom>
            <a:solidFill>
              <a:srgbClr val="0680C3">
                <a:lumMod val="40000"/>
                <a:lumOff val="60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86277F44-C1DA-E5BA-1438-14B61EF6DDD9}"/>
                </a:ext>
              </a:extLst>
            </p:cNvPr>
            <p:cNvSpPr/>
            <p:nvPr/>
          </p:nvSpPr>
          <p:spPr>
            <a:xfrm>
              <a:off x="4753610" y="1785620"/>
              <a:ext cx="146050" cy="1511300"/>
            </a:xfrm>
            <a:custGeom>
              <a:avLst/>
              <a:gdLst>
                <a:gd name="connsiteX0" fmla="*/ 0 w 146050"/>
                <a:gd name="connsiteY0" fmla="*/ 0 h 1511300"/>
                <a:gd name="connsiteX1" fmla="*/ 147320 w 146050"/>
                <a:gd name="connsiteY1" fmla="*/ 0 h 1511300"/>
                <a:gd name="connsiteX2" fmla="*/ 147320 w 146050"/>
                <a:gd name="connsiteY2" fmla="*/ 1511300 h 1511300"/>
                <a:gd name="connsiteX3" fmla="*/ 0 w 146050"/>
                <a:gd name="connsiteY3" fmla="*/ 1511300 h 151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50" h="1511300">
                  <a:moveTo>
                    <a:pt x="0" y="0"/>
                  </a:moveTo>
                  <a:lnTo>
                    <a:pt x="147320" y="0"/>
                  </a:lnTo>
                  <a:lnTo>
                    <a:pt x="147320" y="1511300"/>
                  </a:lnTo>
                  <a:lnTo>
                    <a:pt x="0" y="1511300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3FA7B79B-BD4F-DB9C-DF2B-6D4BABE1A0CC}"/>
                </a:ext>
              </a:extLst>
            </p:cNvPr>
            <p:cNvSpPr/>
            <p:nvPr/>
          </p:nvSpPr>
          <p:spPr>
            <a:xfrm>
              <a:off x="6028055" y="1785620"/>
              <a:ext cx="146050" cy="1511300"/>
            </a:xfrm>
            <a:custGeom>
              <a:avLst/>
              <a:gdLst>
                <a:gd name="connsiteX0" fmla="*/ 0 w 146050"/>
                <a:gd name="connsiteY0" fmla="*/ 0 h 1511300"/>
                <a:gd name="connsiteX1" fmla="*/ 147320 w 146050"/>
                <a:gd name="connsiteY1" fmla="*/ 0 h 1511300"/>
                <a:gd name="connsiteX2" fmla="*/ 147320 w 146050"/>
                <a:gd name="connsiteY2" fmla="*/ 1511300 h 1511300"/>
                <a:gd name="connsiteX3" fmla="*/ 0 w 146050"/>
                <a:gd name="connsiteY3" fmla="*/ 1511300 h 151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50" h="1511300">
                  <a:moveTo>
                    <a:pt x="0" y="0"/>
                  </a:moveTo>
                  <a:lnTo>
                    <a:pt x="147320" y="0"/>
                  </a:lnTo>
                  <a:lnTo>
                    <a:pt x="147320" y="1511300"/>
                  </a:lnTo>
                  <a:lnTo>
                    <a:pt x="0" y="1511300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B6573C90-5191-021B-1318-1A637AB3E817}"/>
                </a:ext>
              </a:extLst>
            </p:cNvPr>
            <p:cNvSpPr/>
            <p:nvPr/>
          </p:nvSpPr>
          <p:spPr>
            <a:xfrm>
              <a:off x="7302500" y="1785620"/>
              <a:ext cx="146050" cy="1511300"/>
            </a:xfrm>
            <a:custGeom>
              <a:avLst/>
              <a:gdLst>
                <a:gd name="connsiteX0" fmla="*/ 0 w 146050"/>
                <a:gd name="connsiteY0" fmla="*/ 0 h 1511300"/>
                <a:gd name="connsiteX1" fmla="*/ 147320 w 146050"/>
                <a:gd name="connsiteY1" fmla="*/ 0 h 1511300"/>
                <a:gd name="connsiteX2" fmla="*/ 147320 w 146050"/>
                <a:gd name="connsiteY2" fmla="*/ 1511300 h 1511300"/>
                <a:gd name="connsiteX3" fmla="*/ 0 w 146050"/>
                <a:gd name="connsiteY3" fmla="*/ 1511300 h 151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50" h="1511300">
                  <a:moveTo>
                    <a:pt x="0" y="0"/>
                  </a:moveTo>
                  <a:lnTo>
                    <a:pt x="147320" y="0"/>
                  </a:lnTo>
                  <a:lnTo>
                    <a:pt x="147320" y="1511300"/>
                  </a:lnTo>
                  <a:lnTo>
                    <a:pt x="0" y="1511300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C17563FA-83A8-8D0E-50F1-4DA37BA6C951}"/>
                </a:ext>
              </a:extLst>
            </p:cNvPr>
            <p:cNvSpPr/>
            <p:nvPr/>
          </p:nvSpPr>
          <p:spPr>
            <a:xfrm>
              <a:off x="2487930" y="5073015"/>
              <a:ext cx="438150" cy="482600"/>
            </a:xfrm>
            <a:custGeom>
              <a:avLst/>
              <a:gdLst>
                <a:gd name="connsiteX0" fmla="*/ 206375 w 438150"/>
                <a:gd name="connsiteY0" fmla="*/ 149860 h 482600"/>
                <a:gd name="connsiteX1" fmla="*/ 416560 w 438150"/>
                <a:gd name="connsiteY1" fmla="*/ 440055 h 482600"/>
                <a:gd name="connsiteX2" fmla="*/ 441325 w 438150"/>
                <a:gd name="connsiteY2" fmla="*/ 485140 h 482600"/>
                <a:gd name="connsiteX3" fmla="*/ 441325 w 438150"/>
                <a:gd name="connsiteY3" fmla="*/ 0 h 482600"/>
                <a:gd name="connsiteX4" fmla="*/ 0 w 438150"/>
                <a:gd name="connsiteY4" fmla="*/ 0 h 482600"/>
                <a:gd name="connsiteX5" fmla="*/ 206375 w 438150"/>
                <a:gd name="connsiteY5" fmla="*/ 14986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150" h="482600">
                  <a:moveTo>
                    <a:pt x="206375" y="149860"/>
                  </a:moveTo>
                  <a:cubicBezTo>
                    <a:pt x="287020" y="227965"/>
                    <a:pt x="361315" y="340995"/>
                    <a:pt x="416560" y="440055"/>
                  </a:cubicBezTo>
                  <a:cubicBezTo>
                    <a:pt x="425450" y="455930"/>
                    <a:pt x="433705" y="470535"/>
                    <a:pt x="441325" y="485140"/>
                  </a:cubicBezTo>
                  <a:lnTo>
                    <a:pt x="441325" y="0"/>
                  </a:lnTo>
                  <a:lnTo>
                    <a:pt x="0" y="0"/>
                  </a:lnTo>
                  <a:cubicBezTo>
                    <a:pt x="64135" y="29210"/>
                    <a:pt x="130810" y="76200"/>
                    <a:pt x="206375" y="149860"/>
                  </a:cubicBezTo>
                  <a:close/>
                </a:path>
              </a:pathLst>
            </a:custGeom>
            <a:solidFill>
              <a:srgbClr val="FBA2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7EDDC34A-DADB-AA88-7F73-1D9CB9948813}"/>
                </a:ext>
              </a:extLst>
            </p:cNvPr>
            <p:cNvSpPr/>
            <p:nvPr/>
          </p:nvSpPr>
          <p:spPr>
            <a:xfrm>
              <a:off x="2921635" y="5070475"/>
              <a:ext cx="374650" cy="1003300"/>
            </a:xfrm>
            <a:custGeom>
              <a:avLst/>
              <a:gdLst>
                <a:gd name="connsiteX0" fmla="*/ 0 w 374650"/>
                <a:gd name="connsiteY0" fmla="*/ 0 h 1003300"/>
                <a:gd name="connsiteX1" fmla="*/ 0 w 374650"/>
                <a:gd name="connsiteY1" fmla="*/ 473075 h 1003300"/>
                <a:gd name="connsiteX2" fmla="*/ 267335 w 374650"/>
                <a:gd name="connsiteY2" fmla="*/ 989330 h 1003300"/>
                <a:gd name="connsiteX3" fmla="*/ 268605 w 374650"/>
                <a:gd name="connsiteY3" fmla="*/ 1003300 h 1003300"/>
                <a:gd name="connsiteX4" fmla="*/ 375920 w 374650"/>
                <a:gd name="connsiteY4" fmla="*/ 1003300 h 1003300"/>
                <a:gd name="connsiteX5" fmla="*/ 375920 w 374650"/>
                <a:gd name="connsiteY5" fmla="*/ 0 h 1003300"/>
                <a:gd name="connsiteX6" fmla="*/ 0 w 374650"/>
                <a:gd name="connsiteY6" fmla="*/ 0 h 10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4650" h="1003300">
                  <a:moveTo>
                    <a:pt x="0" y="0"/>
                  </a:moveTo>
                  <a:lnTo>
                    <a:pt x="0" y="473075"/>
                  </a:lnTo>
                  <a:cubicBezTo>
                    <a:pt x="153035" y="752475"/>
                    <a:pt x="166370" y="832485"/>
                    <a:pt x="267335" y="989330"/>
                  </a:cubicBezTo>
                  <a:lnTo>
                    <a:pt x="268605" y="1003300"/>
                  </a:lnTo>
                  <a:lnTo>
                    <a:pt x="375920" y="1003300"/>
                  </a:lnTo>
                  <a:lnTo>
                    <a:pt x="3759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A200">
                <a:lumMod val="75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  <p:pic>
        <p:nvPicPr>
          <p:cNvPr id="2868" name="Audio 2867">
            <a:hlinkClick r:id="" action="ppaction://media"/>
            <a:extLst>
              <a:ext uri="{FF2B5EF4-FFF2-40B4-BE49-F238E27FC236}">
                <a16:creationId xmlns:a16="http://schemas.microsoft.com/office/drawing/2014/main" id="{27C63C04-C375-D28F-7548-5273AE374F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79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87"/>
    </mc:Choice>
    <mc:Fallback>
      <p:transition spd="slow" advTm="10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6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nimated Icons for MK by Slidesgo">
  <a:themeElements>
    <a:clrScheme name="Simple Light">
      <a:dk1>
        <a:srgbClr val="191919"/>
      </a:dk1>
      <a:lt1>
        <a:srgbClr val="90E2D6"/>
      </a:lt1>
      <a:dk2>
        <a:srgbClr val="F3F3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227</Words>
  <Application>Microsoft Office PowerPoint</Application>
  <PresentationFormat>Widescreen</PresentationFormat>
  <Paragraphs>51</Paragraphs>
  <Slides>6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</vt:lpstr>
      <vt:lpstr>Asap</vt:lpstr>
      <vt:lpstr>Bebas Neue</vt:lpstr>
      <vt:lpstr>Calibri</vt:lpstr>
      <vt:lpstr>Fira Sans Condensed</vt:lpstr>
      <vt:lpstr>Animated Icons for MK by Slidesgo</vt:lpstr>
      <vt:lpstr>  Economic Impact of a C   nadian Recreational Vehicle Industry 2011</vt:lpstr>
      <vt:lpstr>$11.5 billion</vt:lpstr>
      <vt:lpstr>30%</vt:lpstr>
      <vt:lpstr>Total RV Trips 2011</vt:lpstr>
      <vt:lpstr>MAIN Conclusions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Economic Impact of a C   nadian Recreational Vehicle Industry 2011</dc:title>
  <dc:creator>Gabriela Leon</dc:creator>
  <cp:lastModifiedBy>Gabriela Leon</cp:lastModifiedBy>
  <cp:revision>1</cp:revision>
  <dcterms:created xsi:type="dcterms:W3CDTF">2022-10-02T22:53:20Z</dcterms:created>
  <dcterms:modified xsi:type="dcterms:W3CDTF">2022-10-03T00:09:29Z</dcterms:modified>
</cp:coreProperties>
</file>